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37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2345"/>
    <a:srgbClr val="D40180"/>
    <a:srgbClr val="FFB82E"/>
    <a:srgbClr val="F9EEF4"/>
    <a:srgbClr val="8B4DE4"/>
    <a:srgbClr val="825ABA"/>
    <a:srgbClr val="633374"/>
    <a:srgbClr val="F26534"/>
    <a:srgbClr val="F26F2C"/>
    <a:srgbClr val="FC4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4"/>
    <p:restoredTop sz="96327"/>
  </p:normalViewPr>
  <p:slideViewPr>
    <p:cSldViewPr snapToGrid="0">
      <p:cViewPr varScale="1">
        <p:scale>
          <a:sx n="147" d="100"/>
          <a:sy n="147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lekoday, Ron" userId="02de4902-d971-4979-9862-30815df40db7" providerId="ADAL" clId="{D311B9B6-2EA1-8140-92CE-EF689DA29323}"/>
    <pc:docChg chg="undo custSel modSld">
      <pc:chgData name="Mlekoday, Ron" userId="02de4902-d971-4979-9862-30815df40db7" providerId="ADAL" clId="{D311B9B6-2EA1-8140-92CE-EF689DA29323}" dt="2025-04-28T17:14:00.937" v="15" actId="14100"/>
      <pc:docMkLst>
        <pc:docMk/>
      </pc:docMkLst>
      <pc:sldChg chg="modSp mod">
        <pc:chgData name="Mlekoday, Ron" userId="02de4902-d971-4979-9862-30815df40db7" providerId="ADAL" clId="{D311B9B6-2EA1-8140-92CE-EF689DA29323}" dt="2025-04-28T17:14:00.937" v="15" actId="14100"/>
        <pc:sldMkLst>
          <pc:docMk/>
          <pc:sldMk cId="4207392759" sldId="376"/>
        </pc:sldMkLst>
        <pc:spChg chg="mod">
          <ac:chgData name="Mlekoday, Ron" userId="02de4902-d971-4979-9862-30815df40db7" providerId="ADAL" clId="{D311B9B6-2EA1-8140-92CE-EF689DA29323}" dt="2025-04-28T17:14:00.937" v="15" actId="14100"/>
          <ac:spMkLst>
            <pc:docMk/>
            <pc:sldMk cId="4207392759" sldId="376"/>
            <ac:spMk id="2" creationId="{549A1EC6-1379-0EF5-B0A3-726E9B66BAC2}"/>
          </ac:spMkLst>
        </pc:spChg>
        <pc:spChg chg="mod">
          <ac:chgData name="Mlekoday, Ron" userId="02de4902-d971-4979-9862-30815df40db7" providerId="ADAL" clId="{D311B9B6-2EA1-8140-92CE-EF689DA29323}" dt="2025-04-28T17:13:57.559" v="12" actId="1076"/>
          <ac:spMkLst>
            <pc:docMk/>
            <pc:sldMk cId="4207392759" sldId="376"/>
            <ac:spMk id="27" creationId="{278B4C1F-4A2C-69F9-0EE1-4609D1550312}"/>
          </ac:spMkLst>
        </pc:spChg>
        <pc:spChg chg="mod">
          <ac:chgData name="Mlekoday, Ron" userId="02de4902-d971-4979-9862-30815df40db7" providerId="ADAL" clId="{D311B9B6-2EA1-8140-92CE-EF689DA29323}" dt="2025-04-28T17:13:58.633" v="14" actId="20577"/>
          <ac:spMkLst>
            <pc:docMk/>
            <pc:sldMk cId="4207392759" sldId="376"/>
            <ac:spMk id="45" creationId="{EDC64A6B-198D-A476-E469-54706D0C87B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4C98B-7257-F449-B006-8A4B4D7E8817}" type="datetimeFigureOut">
              <a:rPr lang="en-US" smtClean="0"/>
              <a:t>4/28/25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3B5FB-3DDB-3D4C-85D1-26413E1DE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020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9FC91-09AE-F3C8-0647-EC1B0EEC2F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14EE81-39F6-5EAF-8FC9-F5B0B83FF1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E9E222-AF67-6235-289F-516BCF43C3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4E4B86-0CBE-3F82-7958-BAEE53BB7F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0177F8-3717-E441-ABD5-E9CC1E0ED10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8820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8C0DD54-8F3E-3141-9EFA-297A3BB9A28B}"/>
              </a:ext>
            </a:extLst>
          </p:cNvPr>
          <p:cNvSpPr/>
          <p:nvPr userDrawn="1"/>
        </p:nvSpPr>
        <p:spPr>
          <a:xfrm>
            <a:off x="525085" y="6027722"/>
            <a:ext cx="11098476" cy="830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24123" y="901699"/>
            <a:ext cx="8303340" cy="2103967"/>
          </a:xfrm>
        </p:spPr>
        <p:txBody>
          <a:bodyPr anchor="b">
            <a:noAutofit/>
          </a:bodyPr>
          <a:lstStyle>
            <a:lvl1pPr algn="l">
              <a:defRPr sz="5067" spc="0" baseline="0">
                <a:solidFill>
                  <a:srgbClr val="002677"/>
                </a:solidFill>
              </a:defRPr>
            </a:lvl1pPr>
          </a:lstStyle>
          <a:p>
            <a:r>
              <a:rPr lang="en-US"/>
              <a:t>Title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18336" y="2991201"/>
            <a:ext cx="8303340" cy="943488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Graphic 8">
            <a:extLst>
              <a:ext uri="{FF2B5EF4-FFF2-40B4-BE49-F238E27FC236}">
                <a16:creationId xmlns:a16="http://schemas.microsoft.com/office/drawing/2014/main" id="{91B53ED4-67C3-2545-961B-C7D8D4E0696B}"/>
              </a:ext>
            </a:extLst>
          </p:cNvPr>
          <p:cNvSpPr/>
          <p:nvPr/>
        </p:nvSpPr>
        <p:spPr>
          <a:xfrm>
            <a:off x="609601" y="609601"/>
            <a:ext cx="613617" cy="1070436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rgbClr val="002677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3B0FA5-CAA8-F144-AA63-57A5866F63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1012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CD29587-3189-2947-A715-A0DAEB025FC4}"/>
              </a:ext>
            </a:extLst>
          </p:cNvPr>
          <p:cNvSpPr/>
          <p:nvPr userDrawn="1"/>
        </p:nvSpPr>
        <p:spPr>
          <a:xfrm>
            <a:off x="0" y="2707678"/>
            <a:ext cx="12192000" cy="2995808"/>
          </a:xfrm>
          <a:custGeom>
            <a:avLst/>
            <a:gdLst>
              <a:gd name="connsiteX0" fmla="*/ 75465 w 9144000"/>
              <a:gd name="connsiteY0" fmla="*/ 1220801 h 2246856"/>
              <a:gd name="connsiteX1" fmla="*/ 2401545 w 9144000"/>
              <a:gd name="connsiteY1" fmla="*/ 1992275 h 2246856"/>
              <a:gd name="connsiteX2" fmla="*/ 48611 w 9144000"/>
              <a:gd name="connsiteY2" fmla="*/ 1358732 h 2246856"/>
              <a:gd name="connsiteX3" fmla="*/ 0 w 9144000"/>
              <a:gd name="connsiteY3" fmla="*/ 1360190 h 2246856"/>
              <a:gd name="connsiteX4" fmla="*/ 0 w 9144000"/>
              <a:gd name="connsiteY4" fmla="*/ 1220948 h 2246856"/>
              <a:gd name="connsiteX5" fmla="*/ 0 w 9144000"/>
              <a:gd name="connsiteY5" fmla="*/ 932112 h 2246856"/>
              <a:gd name="connsiteX6" fmla="*/ 184018 w 9144000"/>
              <a:gd name="connsiteY6" fmla="*/ 951532 h 2246856"/>
              <a:gd name="connsiteX7" fmla="*/ 2339206 w 9144000"/>
              <a:gd name="connsiteY7" fmla="*/ 1945314 h 2246856"/>
              <a:gd name="connsiteX8" fmla="*/ 115341 w 9144000"/>
              <a:gd name="connsiteY8" fmla="*/ 1085384 h 2246856"/>
              <a:gd name="connsiteX9" fmla="*/ 0 w 9144000"/>
              <a:gd name="connsiteY9" fmla="*/ 1077547 h 2246856"/>
              <a:gd name="connsiteX10" fmla="*/ 5599046 w 9144000"/>
              <a:gd name="connsiteY10" fmla="*/ 896769 h 2246856"/>
              <a:gd name="connsiteX11" fmla="*/ 6485913 w 9144000"/>
              <a:gd name="connsiteY11" fmla="*/ 1206134 h 2246856"/>
              <a:gd name="connsiteX12" fmla="*/ 6485913 w 9144000"/>
              <a:gd name="connsiteY12" fmla="*/ 1206323 h 2246856"/>
              <a:gd name="connsiteX13" fmla="*/ 5262052 w 9144000"/>
              <a:gd name="connsiteY13" fmla="*/ 1381788 h 2246856"/>
              <a:gd name="connsiteX14" fmla="*/ 3948946 w 9144000"/>
              <a:gd name="connsiteY14" fmla="*/ 2062858 h 2246856"/>
              <a:gd name="connsiteX15" fmla="*/ 3030908 w 9144000"/>
              <a:gd name="connsiteY15" fmla="*/ 2241062 h 2246856"/>
              <a:gd name="connsiteX16" fmla="*/ 2401356 w 9144000"/>
              <a:gd name="connsiteY16" fmla="*/ 1992275 h 2246856"/>
              <a:gd name="connsiteX17" fmla="*/ 3424556 w 9144000"/>
              <a:gd name="connsiteY17" fmla="*/ 1842039 h 2246856"/>
              <a:gd name="connsiteX18" fmla="*/ 4734914 w 9144000"/>
              <a:gd name="connsiteY18" fmla="*/ 1107772 h 2246856"/>
              <a:gd name="connsiteX19" fmla="*/ 5599046 w 9144000"/>
              <a:gd name="connsiteY19" fmla="*/ 896769 h 2246856"/>
              <a:gd name="connsiteX20" fmla="*/ 9144000 w 9144000"/>
              <a:gd name="connsiteY20" fmla="*/ 679755 h 2246856"/>
              <a:gd name="connsiteX21" fmla="*/ 9144000 w 9144000"/>
              <a:gd name="connsiteY21" fmla="*/ 855699 h 2246856"/>
              <a:gd name="connsiteX22" fmla="*/ 8219858 w 9144000"/>
              <a:gd name="connsiteY22" fmla="*/ 1346166 h 2246856"/>
              <a:gd name="connsiteX23" fmla="*/ 6835032 w 9144000"/>
              <a:gd name="connsiteY23" fmla="*/ 1461157 h 2246856"/>
              <a:gd name="connsiteX24" fmla="*/ 8199299 w 9144000"/>
              <a:gd name="connsiteY24" fmla="*/ 1228338 h 2246856"/>
              <a:gd name="connsiteX25" fmla="*/ 0 w 9144000"/>
              <a:gd name="connsiteY25" fmla="*/ 634918 h 2246856"/>
              <a:gd name="connsiteX26" fmla="*/ 230952 w 9144000"/>
              <a:gd name="connsiteY26" fmla="*/ 660354 h 2246856"/>
              <a:gd name="connsiteX27" fmla="*/ 2292120 w 9144000"/>
              <a:gd name="connsiteY27" fmla="*/ 1892496 h 2246856"/>
              <a:gd name="connsiteX28" fmla="*/ 206890 w 9144000"/>
              <a:gd name="connsiteY28" fmla="*/ 805932 h 2246856"/>
              <a:gd name="connsiteX29" fmla="*/ 0 w 9144000"/>
              <a:gd name="connsiteY29" fmla="*/ 783537 h 2246856"/>
              <a:gd name="connsiteX30" fmla="*/ 9144000 w 9144000"/>
              <a:gd name="connsiteY30" fmla="*/ 336776 h 2246856"/>
              <a:gd name="connsiteX31" fmla="*/ 9144000 w 9144000"/>
              <a:gd name="connsiteY31" fmla="*/ 507930 h 2246856"/>
              <a:gd name="connsiteX32" fmla="*/ 7983195 w 9144000"/>
              <a:gd name="connsiteY32" fmla="*/ 1230607 h 2246856"/>
              <a:gd name="connsiteX33" fmla="*/ 6686100 w 9144000"/>
              <a:gd name="connsiteY33" fmla="*/ 1342858 h 2246856"/>
              <a:gd name="connsiteX34" fmla="*/ 7924457 w 9144000"/>
              <a:gd name="connsiteY34" fmla="*/ 1131111 h 2246856"/>
              <a:gd name="connsiteX35" fmla="*/ 9133957 w 9144000"/>
              <a:gd name="connsiteY35" fmla="*/ 343267 h 2246856"/>
              <a:gd name="connsiteX36" fmla="*/ 9144000 w 9144000"/>
              <a:gd name="connsiteY36" fmla="*/ 0 h 2246856"/>
              <a:gd name="connsiteX37" fmla="*/ 9144000 w 9144000"/>
              <a:gd name="connsiteY37" fmla="*/ 169983 h 2246856"/>
              <a:gd name="connsiteX38" fmla="*/ 9141500 w 9144000"/>
              <a:gd name="connsiteY38" fmla="*/ 171717 h 2246856"/>
              <a:gd name="connsiteX39" fmla="*/ 7681351 w 9144000"/>
              <a:gd name="connsiteY39" fmla="*/ 1160591 h 2246856"/>
              <a:gd name="connsiteX40" fmla="*/ 6485913 w 9144000"/>
              <a:gd name="connsiteY40" fmla="*/ 1206134 h 2246856"/>
              <a:gd name="connsiteX41" fmla="*/ 7643740 w 9144000"/>
              <a:gd name="connsiteY41" fmla="*/ 1049189 h 2246856"/>
              <a:gd name="connsiteX42" fmla="*/ 8830271 w 9144000"/>
              <a:gd name="connsiteY42" fmla="*/ 219584 h 224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144000" h="2246856">
                <a:moveTo>
                  <a:pt x="75465" y="1220801"/>
                </a:moveTo>
                <a:cubicBezTo>
                  <a:pt x="976487" y="1256641"/>
                  <a:pt x="1657416" y="1835395"/>
                  <a:pt x="2401545" y="1992275"/>
                </a:cubicBezTo>
                <a:cubicBezTo>
                  <a:pt x="1604124" y="1916537"/>
                  <a:pt x="931939" y="1369096"/>
                  <a:pt x="48611" y="1358732"/>
                </a:cubicBezTo>
                <a:lnTo>
                  <a:pt x="0" y="1360190"/>
                </a:lnTo>
                <a:lnTo>
                  <a:pt x="0" y="1220948"/>
                </a:lnTo>
                <a:close/>
                <a:moveTo>
                  <a:pt x="0" y="932112"/>
                </a:moveTo>
                <a:lnTo>
                  <a:pt x="184018" y="951532"/>
                </a:lnTo>
                <a:cubicBezTo>
                  <a:pt x="1352510" y="1111199"/>
                  <a:pt x="1773248" y="1716771"/>
                  <a:pt x="2339206" y="1945314"/>
                </a:cubicBezTo>
                <a:cubicBezTo>
                  <a:pt x="1805401" y="1812618"/>
                  <a:pt x="1092319" y="1189118"/>
                  <a:pt x="115341" y="1085384"/>
                </a:cubicBezTo>
                <a:lnTo>
                  <a:pt x="0" y="1077547"/>
                </a:lnTo>
                <a:close/>
                <a:moveTo>
                  <a:pt x="5599046" y="896769"/>
                </a:moveTo>
                <a:cubicBezTo>
                  <a:pt x="5920596" y="895410"/>
                  <a:pt x="6245935" y="980780"/>
                  <a:pt x="6485913" y="1206134"/>
                </a:cubicBezTo>
                <a:lnTo>
                  <a:pt x="6485913" y="1206323"/>
                </a:lnTo>
                <a:cubicBezTo>
                  <a:pt x="6202638" y="1093977"/>
                  <a:pt x="5676165" y="1122229"/>
                  <a:pt x="5262052" y="1381788"/>
                </a:cubicBezTo>
                <a:lnTo>
                  <a:pt x="3948946" y="2062858"/>
                </a:lnTo>
                <a:cubicBezTo>
                  <a:pt x="3630711" y="2212148"/>
                  <a:pt x="3318635" y="2265818"/>
                  <a:pt x="3030908" y="2241062"/>
                </a:cubicBezTo>
                <a:cubicBezTo>
                  <a:pt x="2789792" y="2220369"/>
                  <a:pt x="2592068" y="2129283"/>
                  <a:pt x="2401356" y="1992275"/>
                </a:cubicBezTo>
                <a:cubicBezTo>
                  <a:pt x="2886334" y="2046322"/>
                  <a:pt x="3114375" y="1986038"/>
                  <a:pt x="3424556" y="1842039"/>
                </a:cubicBezTo>
                <a:lnTo>
                  <a:pt x="4734914" y="1107772"/>
                </a:lnTo>
                <a:cubicBezTo>
                  <a:pt x="4959734" y="986213"/>
                  <a:pt x="5277495" y="898127"/>
                  <a:pt x="5599046" y="896769"/>
                </a:cubicBezTo>
                <a:close/>
                <a:moveTo>
                  <a:pt x="9144000" y="679755"/>
                </a:moveTo>
                <a:lnTo>
                  <a:pt x="9144000" y="855699"/>
                </a:lnTo>
                <a:lnTo>
                  <a:pt x="8219858" y="1346166"/>
                </a:lnTo>
                <a:cubicBezTo>
                  <a:pt x="7594000" y="1645220"/>
                  <a:pt x="7239102" y="1691898"/>
                  <a:pt x="6835032" y="1461157"/>
                </a:cubicBezTo>
                <a:cubicBezTo>
                  <a:pt x="7306273" y="1632087"/>
                  <a:pt x="7708921" y="1488749"/>
                  <a:pt x="8199299" y="1228338"/>
                </a:cubicBezTo>
                <a:close/>
                <a:moveTo>
                  <a:pt x="0" y="634918"/>
                </a:moveTo>
                <a:lnTo>
                  <a:pt x="230952" y="660354"/>
                </a:lnTo>
                <a:cubicBezTo>
                  <a:pt x="1395259" y="830711"/>
                  <a:pt x="1782030" y="1526118"/>
                  <a:pt x="2292120" y="1892496"/>
                </a:cubicBezTo>
                <a:cubicBezTo>
                  <a:pt x="1732557" y="1623382"/>
                  <a:pt x="1367925" y="971259"/>
                  <a:pt x="206890" y="805932"/>
                </a:cubicBezTo>
                <a:lnTo>
                  <a:pt x="0" y="783537"/>
                </a:lnTo>
                <a:close/>
                <a:moveTo>
                  <a:pt x="9144000" y="336776"/>
                </a:moveTo>
                <a:lnTo>
                  <a:pt x="9144000" y="507930"/>
                </a:lnTo>
                <a:lnTo>
                  <a:pt x="7983195" y="1230607"/>
                </a:lnTo>
                <a:cubicBezTo>
                  <a:pt x="7595611" y="1463708"/>
                  <a:pt x="7113571" y="1590606"/>
                  <a:pt x="6686100" y="1342858"/>
                </a:cubicBezTo>
                <a:cubicBezTo>
                  <a:pt x="7023567" y="1450386"/>
                  <a:pt x="7467901" y="1447930"/>
                  <a:pt x="7924457" y="1131111"/>
                </a:cubicBezTo>
                <a:cubicBezTo>
                  <a:pt x="8036457" y="1053265"/>
                  <a:pt x="8837502" y="534913"/>
                  <a:pt x="9133957" y="343267"/>
                </a:cubicBezTo>
                <a:close/>
                <a:moveTo>
                  <a:pt x="9144000" y="0"/>
                </a:moveTo>
                <a:lnTo>
                  <a:pt x="9144000" y="169983"/>
                </a:lnTo>
                <a:lnTo>
                  <a:pt x="9141500" y="171717"/>
                </a:lnTo>
                <a:cubicBezTo>
                  <a:pt x="8781210" y="421372"/>
                  <a:pt x="7808517" y="1093416"/>
                  <a:pt x="7681351" y="1160591"/>
                </a:cubicBezTo>
                <a:cubicBezTo>
                  <a:pt x="7524840" y="1243268"/>
                  <a:pt x="7059473" y="1519740"/>
                  <a:pt x="6485913" y="1206134"/>
                </a:cubicBezTo>
                <a:cubicBezTo>
                  <a:pt x="6878708" y="1368843"/>
                  <a:pt x="7309779" y="1278890"/>
                  <a:pt x="7643740" y="1049189"/>
                </a:cubicBezTo>
                <a:lnTo>
                  <a:pt x="8830271" y="219584"/>
                </a:lnTo>
                <a:close/>
              </a:path>
            </a:pathLst>
          </a:custGeom>
          <a:solidFill>
            <a:srgbClr val="002677"/>
          </a:solidFill>
          <a:ln w="91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r>
              <a:rPr lang="en-US"/>
              <a:t>  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316987A-B8A2-D448-BB0E-051CA96329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02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732508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6DFF85B-602D-9846-8AE0-BE3B4117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40470" y="6241565"/>
            <a:ext cx="327386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872" y="1498998"/>
            <a:ext cx="5364480" cy="4527549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6974" indent="-1185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7620" indent="-101597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75200" indent="-11218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107A685-91FA-EF46-BCA6-7D2780198A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17920" y="1498998"/>
            <a:ext cx="5364480" cy="4527549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6974" indent="-1185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7620" indent="-101597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75200" indent="-11218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963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6DFF85B-602D-9846-8AE0-BE3B4117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40470" y="6241565"/>
            <a:ext cx="327386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872" y="1862937"/>
            <a:ext cx="5364480" cy="4105740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6974" indent="-1185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7620" indent="-101597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75200" indent="-11218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107A685-91FA-EF46-BCA6-7D2780198A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17920" y="1862937"/>
            <a:ext cx="5364480" cy="4105740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6974" indent="-1185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7620" indent="-101597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75200" indent="-11218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7029EA9-40C9-BA4E-A674-96547D8CB5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4471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64235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yout –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096" y="469286"/>
            <a:ext cx="11097749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9D6CC0-54C1-DF41-9D85-A9549CADD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10766069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E1EA24B-5EA2-AB43-8C64-595AAF72202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78111" y="3975024"/>
            <a:ext cx="4462272" cy="1658837"/>
          </a:xfrm>
        </p:spPr>
        <p:txBody>
          <a:bodyPr/>
          <a:lstStyle>
            <a:lvl1pPr marL="118530" marR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160863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78FD2D1-54D0-384D-B6C4-1ADF79A1F6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78111" y="3624052"/>
            <a:ext cx="4462272" cy="380953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90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EA3CFA97-B918-A243-8347-81ABE5965E2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98743" y="3975024"/>
            <a:ext cx="4462272" cy="1658837"/>
          </a:xfrm>
        </p:spPr>
        <p:txBody>
          <a:bodyPr/>
          <a:lstStyle>
            <a:lvl1pPr marL="118530" marR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160863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71222A9A-C729-754A-AB5B-7F8262F611A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698743" y="3624052"/>
            <a:ext cx="4462272" cy="380953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90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4801EFD-7446-8E4E-AAEF-5C8D10FA2A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4692" y="6242305"/>
            <a:ext cx="327771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2274141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50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096" y="469285"/>
            <a:ext cx="11097749" cy="105638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9D6CC0-54C1-DF41-9D85-A9549CADD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10766069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14" name="Table Placeholder 13">
            <a:extLst>
              <a:ext uri="{FF2B5EF4-FFF2-40B4-BE49-F238E27FC236}">
                <a16:creationId xmlns:a16="http://schemas.microsoft.com/office/drawing/2014/main" id="{D270908A-23D5-CD43-8692-062EB0F4A7A9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503347" y="2999232"/>
            <a:ext cx="11230899" cy="2680157"/>
          </a:xfrm>
          <a:noFill/>
        </p:spPr>
        <p:txBody>
          <a:bodyPr lIns="228600" tIns="54864" rIns="228600" bIns="0" anchor="ctr"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A91CB174-5B4E-3040-9C32-90B63AD71B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0558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388950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50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18412AE7-14E8-314D-8735-18215A59D225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09600" y="1658112"/>
            <a:ext cx="10972800" cy="4035552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757D4EE-7E0C-E842-839C-0E9231F5BB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0558" y="6241565"/>
            <a:ext cx="328496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2844452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large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3" y="469286"/>
            <a:ext cx="5364480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A7B42-D455-1E4D-9ED5-D09FA229A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72" y="1828800"/>
            <a:ext cx="5364480" cy="3864696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100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408507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27037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66734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45672C-A430-2248-88EB-1CB311F352A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2619" y="1"/>
            <a:ext cx="5979381" cy="6857999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A237B01-3300-A94F-955A-022A5B7FC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>
                <a:solidFill>
                  <a:schemeClr val="bg2"/>
                </a:solidFill>
              </a:defRPr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428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small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45672C-A430-2248-88EB-1CB311F352A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2619" y="1462618"/>
            <a:ext cx="5369781" cy="4596329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3F8211-32E1-A14E-9058-DC970273917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462617"/>
            <a:ext cx="5364480" cy="4231204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1101829-B714-6E46-BE01-D5626AC189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899463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, content, and small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45672C-A430-2248-88EB-1CB311F352A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2619" y="1827743"/>
            <a:ext cx="5369781" cy="4231204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3F8211-32E1-A14E-9058-DC970273917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828802"/>
            <a:ext cx="5364480" cy="3865021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marL="122764" marR="0" lvl="0" indent="-122764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1101829-B714-6E46-BE01-D5626AC189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D556004-769B-824A-A347-C2C035D1BB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3057439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57AF59D-8535-1140-B29B-79BC2486FF7B}"/>
              </a:ext>
            </a:extLst>
          </p:cNvPr>
          <p:cNvSpPr/>
          <p:nvPr userDrawn="1"/>
        </p:nvSpPr>
        <p:spPr>
          <a:xfrm>
            <a:off x="6989230" y="1577425"/>
            <a:ext cx="4604249" cy="301497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A7B42-D455-1E4D-9ED5-D09FA229A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72" y="1462618"/>
            <a:ext cx="5364480" cy="4225577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  <a:latin typeface="+mn-lt"/>
              </a:defRPr>
            </a:lvl1pPr>
            <a:lvl2pPr marL="268811" indent="-12911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  <a:latin typeface="+mn-lt"/>
              </a:defRPr>
            </a:lvl2pPr>
            <a:lvl3pPr marL="397923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  <a:latin typeface="+mn-lt"/>
              </a:defRPr>
            </a:lvl3pPr>
            <a:lvl4pPr marL="527037" indent="-12911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  <a:latin typeface="+mn-lt"/>
              </a:defRPr>
            </a:lvl4pPr>
            <a:lvl5pPr marL="666734" indent="-12911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0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Text Placeholder 28">
            <a:extLst>
              <a:ext uri="{FF2B5EF4-FFF2-40B4-BE49-F238E27FC236}">
                <a16:creationId xmlns:a16="http://schemas.microsoft.com/office/drawing/2014/main" id="{8FF7021F-BE12-C345-B1FB-F328D09E0C8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126515" y="1746568"/>
            <a:ext cx="4325259" cy="2845835"/>
          </a:xfrm>
        </p:spPr>
        <p:txBody>
          <a:bodyPr/>
          <a:lstStyle>
            <a:lvl1pPr marL="0" indent="0" algn="l">
              <a:buNone/>
              <a:defRPr sz="2667" b="1" spc="0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160863" indent="0">
              <a:buNone/>
              <a:defRPr sz="9600">
                <a:latin typeface="Georgia" panose="02040502050405020303" pitchFamily="18" charset="0"/>
              </a:defRPr>
            </a:lvl2pPr>
            <a:lvl3pPr marL="391574" indent="0">
              <a:buNone/>
              <a:defRPr sz="9600">
                <a:latin typeface="Georgia" panose="02040502050405020303" pitchFamily="18" charset="0"/>
              </a:defRPr>
            </a:lvl3pPr>
            <a:lvl4pPr marL="539736" indent="0">
              <a:buNone/>
              <a:defRPr sz="9600">
                <a:latin typeface="Georgia" panose="02040502050405020303" pitchFamily="18" charset="0"/>
              </a:defRPr>
            </a:lvl4pPr>
            <a:lvl5pPr marL="770447" indent="0">
              <a:buNone/>
              <a:defRPr sz="9600"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9D672EDB-2656-3845-AED8-A0E11A74F0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6" y="6241565"/>
            <a:ext cx="328182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4130931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 line), content, an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57AF59D-8535-1140-B29B-79BC2486FF7B}"/>
              </a:ext>
            </a:extLst>
          </p:cNvPr>
          <p:cNvSpPr/>
          <p:nvPr userDrawn="1"/>
        </p:nvSpPr>
        <p:spPr>
          <a:xfrm>
            <a:off x="6989230" y="1959612"/>
            <a:ext cx="4604249" cy="301497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0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Text Placeholder 28">
            <a:extLst>
              <a:ext uri="{FF2B5EF4-FFF2-40B4-BE49-F238E27FC236}">
                <a16:creationId xmlns:a16="http://schemas.microsoft.com/office/drawing/2014/main" id="{8FF7021F-BE12-C345-B1FB-F328D09E0C8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126515" y="2128754"/>
            <a:ext cx="4325259" cy="2845835"/>
          </a:xfrm>
        </p:spPr>
        <p:txBody>
          <a:bodyPr/>
          <a:lstStyle>
            <a:lvl1pPr marL="0" indent="0" algn="l">
              <a:buNone/>
              <a:defRPr sz="2667" b="1" spc="0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160863" indent="0">
              <a:buNone/>
              <a:defRPr sz="9600">
                <a:latin typeface="Georgia" panose="02040502050405020303" pitchFamily="18" charset="0"/>
              </a:defRPr>
            </a:lvl2pPr>
            <a:lvl3pPr marL="391574" indent="0">
              <a:buNone/>
              <a:defRPr sz="9600">
                <a:latin typeface="Georgia" panose="02040502050405020303" pitchFamily="18" charset="0"/>
              </a:defRPr>
            </a:lvl3pPr>
            <a:lvl4pPr marL="539736" indent="0">
              <a:buNone/>
              <a:defRPr sz="9600">
                <a:latin typeface="Georgia" panose="02040502050405020303" pitchFamily="18" charset="0"/>
              </a:defRPr>
            </a:lvl4pPr>
            <a:lvl5pPr marL="770447" indent="0">
              <a:buNone/>
              <a:defRPr sz="9600"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9D672EDB-2656-3845-AED8-A0E11A74F0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6" y="6241565"/>
            <a:ext cx="328182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D16490D-0665-6F4D-9A29-A4051903B1F7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828800"/>
            <a:ext cx="5364480" cy="3865021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marL="122764" marR="0" lvl="0" indent="-122764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3AA5499-0B30-3845-8F4C-708EA87325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29833002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2 – light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B8625B6-1480-F74E-8480-E54F05C04A1E}"/>
              </a:ext>
            </a:extLst>
          </p:cNvPr>
          <p:cNvSpPr/>
          <p:nvPr userDrawn="1"/>
        </p:nvSpPr>
        <p:spPr>
          <a:xfrm>
            <a:off x="266007" y="343594"/>
            <a:ext cx="1429789" cy="17733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E9E003C7-C225-0140-9146-8A8816EF7A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379384"/>
          </a:xfrm>
          <a:custGeom>
            <a:avLst/>
            <a:gdLst>
              <a:gd name="connsiteX0" fmla="*/ 653749 w 9144000"/>
              <a:gd name="connsiteY0" fmla="*/ 573726 h 3284538"/>
              <a:gd name="connsiteX1" fmla="*/ 457200 w 9144000"/>
              <a:gd name="connsiteY1" fmla="*/ 662929 h 3284538"/>
              <a:gd name="connsiteX2" fmla="*/ 457200 w 9144000"/>
              <a:gd name="connsiteY2" fmla="*/ 1003131 h 3284538"/>
              <a:gd name="connsiteX3" fmla="*/ 557872 w 9144000"/>
              <a:gd name="connsiteY3" fmla="*/ 1111620 h 3284538"/>
              <a:gd name="connsiteX4" fmla="*/ 653749 w 9144000"/>
              <a:gd name="connsiteY4" fmla="*/ 992951 h 3284538"/>
              <a:gd name="connsiteX5" fmla="*/ 740039 w 9144000"/>
              <a:gd name="connsiteY5" fmla="*/ 534884 h 3284538"/>
              <a:gd name="connsiteX6" fmla="*/ 695296 w 9144000"/>
              <a:gd name="connsiteY6" fmla="*/ 556314 h 3284538"/>
              <a:gd name="connsiteX7" fmla="*/ 695296 w 9144000"/>
              <a:gd name="connsiteY7" fmla="*/ 980897 h 3284538"/>
              <a:gd name="connsiteX8" fmla="*/ 567459 w 9144000"/>
              <a:gd name="connsiteY8" fmla="*/ 1138944 h 3284538"/>
              <a:gd name="connsiteX9" fmla="*/ 500345 w 9144000"/>
              <a:gd name="connsiteY9" fmla="*/ 1126889 h 3284538"/>
              <a:gd name="connsiteX10" fmla="*/ 597554 w 9144000"/>
              <a:gd name="connsiteY10" fmla="*/ 1161177 h 3284538"/>
              <a:gd name="connsiteX11" fmla="*/ 740039 w 9144000"/>
              <a:gd name="connsiteY11" fmla="*/ 974200 h 3284538"/>
              <a:gd name="connsiteX12" fmla="*/ 827927 w 9144000"/>
              <a:gd name="connsiteY12" fmla="*/ 496310 h 3284538"/>
              <a:gd name="connsiteX13" fmla="*/ 782652 w 9144000"/>
              <a:gd name="connsiteY13" fmla="*/ 517740 h 3284538"/>
              <a:gd name="connsiteX14" fmla="*/ 782652 w 9144000"/>
              <a:gd name="connsiteY14" fmla="*/ 978486 h 3284538"/>
              <a:gd name="connsiteX15" fmla="*/ 612735 w 9144000"/>
              <a:gd name="connsiteY15" fmla="*/ 1187965 h 3284538"/>
              <a:gd name="connsiteX16" fmla="*/ 532304 w 9144000"/>
              <a:gd name="connsiteY16" fmla="*/ 1172428 h 3284538"/>
              <a:gd name="connsiteX17" fmla="*/ 644694 w 9144000"/>
              <a:gd name="connsiteY17" fmla="*/ 1212074 h 3284538"/>
              <a:gd name="connsiteX18" fmla="*/ 827927 w 9144000"/>
              <a:gd name="connsiteY18" fmla="*/ 982236 h 3284538"/>
              <a:gd name="connsiteX19" fmla="*/ 917413 w 9144000"/>
              <a:gd name="connsiteY19" fmla="*/ 457200 h 3284538"/>
              <a:gd name="connsiteX20" fmla="*/ 871072 w 9144000"/>
              <a:gd name="connsiteY20" fmla="*/ 479166 h 3284538"/>
              <a:gd name="connsiteX21" fmla="*/ 871072 w 9144000"/>
              <a:gd name="connsiteY21" fmla="*/ 980093 h 3284538"/>
              <a:gd name="connsiteX22" fmla="*/ 665468 w 9144000"/>
              <a:gd name="connsiteY22" fmla="*/ 1236718 h 3284538"/>
              <a:gd name="connsiteX23" fmla="*/ 585037 w 9144000"/>
              <a:gd name="connsiteY23" fmla="*/ 1223324 h 3284538"/>
              <a:gd name="connsiteX24" fmla="*/ 704884 w 9144000"/>
              <a:gd name="connsiteY24" fmla="*/ 1260023 h 3284538"/>
              <a:gd name="connsiteX25" fmla="*/ 917413 w 9144000"/>
              <a:gd name="connsiteY25" fmla="*/ 988933 h 3284538"/>
              <a:gd name="connsiteX26" fmla="*/ 0 w 9144000"/>
              <a:gd name="connsiteY26" fmla="*/ 0 h 3284538"/>
              <a:gd name="connsiteX27" fmla="*/ 9144000 w 9144000"/>
              <a:gd name="connsiteY27" fmla="*/ 0 h 3284538"/>
              <a:gd name="connsiteX28" fmla="*/ 9144000 w 9144000"/>
              <a:gd name="connsiteY28" fmla="*/ 3284538 h 3284538"/>
              <a:gd name="connsiteX29" fmla="*/ 6596284 w 9144000"/>
              <a:gd name="connsiteY29" fmla="*/ 3284538 h 3284538"/>
              <a:gd name="connsiteX30" fmla="*/ 6866309 w 9144000"/>
              <a:gd name="connsiteY30" fmla="*/ 2791851 h 3284538"/>
              <a:gd name="connsiteX31" fmla="*/ 4635550 w 9144000"/>
              <a:gd name="connsiteY31" fmla="*/ 2791851 h 3284538"/>
              <a:gd name="connsiteX32" fmla="*/ 2230759 w 9144000"/>
              <a:gd name="connsiteY32" fmla="*/ 2791851 h 3284538"/>
              <a:gd name="connsiteX33" fmla="*/ 0 w 9144000"/>
              <a:gd name="connsiteY33" fmla="*/ 2791851 h 3284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9144000" h="3284538">
                <a:moveTo>
                  <a:pt x="653749" y="573726"/>
                </a:moveTo>
                <a:lnTo>
                  <a:pt x="457200" y="662929"/>
                </a:lnTo>
                <a:lnTo>
                  <a:pt x="457200" y="1003131"/>
                </a:lnTo>
                <a:cubicBezTo>
                  <a:pt x="457200" y="1067957"/>
                  <a:pt x="497682" y="1111620"/>
                  <a:pt x="557872" y="1111620"/>
                </a:cubicBezTo>
                <a:cubicBezTo>
                  <a:pt x="616996" y="1111352"/>
                  <a:pt x="653749" y="1067421"/>
                  <a:pt x="653749" y="992951"/>
                </a:cubicBezTo>
                <a:close/>
                <a:moveTo>
                  <a:pt x="740039" y="534884"/>
                </a:moveTo>
                <a:lnTo>
                  <a:pt x="695296" y="556314"/>
                </a:lnTo>
                <a:lnTo>
                  <a:pt x="695296" y="980897"/>
                </a:lnTo>
                <a:cubicBezTo>
                  <a:pt x="695296" y="1095548"/>
                  <a:pt x="646825" y="1138944"/>
                  <a:pt x="567459" y="1138944"/>
                </a:cubicBezTo>
                <a:cubicBezTo>
                  <a:pt x="547751" y="1138944"/>
                  <a:pt x="524847" y="1134390"/>
                  <a:pt x="500345" y="1126889"/>
                </a:cubicBezTo>
                <a:cubicBezTo>
                  <a:pt x="529108" y="1148855"/>
                  <a:pt x="562399" y="1161177"/>
                  <a:pt x="597554" y="1161177"/>
                </a:cubicBezTo>
                <a:cubicBezTo>
                  <a:pt x="681447" y="1161177"/>
                  <a:pt x="740039" y="1102780"/>
                  <a:pt x="740039" y="974200"/>
                </a:cubicBezTo>
                <a:close/>
                <a:moveTo>
                  <a:pt x="827927" y="496310"/>
                </a:moveTo>
                <a:lnTo>
                  <a:pt x="782652" y="517740"/>
                </a:lnTo>
                <a:lnTo>
                  <a:pt x="782652" y="978486"/>
                </a:lnTo>
                <a:cubicBezTo>
                  <a:pt x="782652" y="1123675"/>
                  <a:pt x="714472" y="1187965"/>
                  <a:pt x="612735" y="1187965"/>
                </a:cubicBezTo>
                <a:cubicBezTo>
                  <a:pt x="588233" y="1187965"/>
                  <a:pt x="560269" y="1181804"/>
                  <a:pt x="532304" y="1172428"/>
                </a:cubicBezTo>
                <a:cubicBezTo>
                  <a:pt x="565861" y="1197073"/>
                  <a:pt x="605811" y="1212074"/>
                  <a:pt x="644694" y="1212074"/>
                </a:cubicBezTo>
                <a:cubicBezTo>
                  <a:pt x="751225" y="1212074"/>
                  <a:pt x="827927" y="1134390"/>
                  <a:pt x="827927" y="982236"/>
                </a:cubicBezTo>
                <a:close/>
                <a:moveTo>
                  <a:pt x="917413" y="457200"/>
                </a:moveTo>
                <a:lnTo>
                  <a:pt x="871072" y="479166"/>
                </a:lnTo>
                <a:lnTo>
                  <a:pt x="871072" y="980093"/>
                </a:lnTo>
                <a:cubicBezTo>
                  <a:pt x="871072" y="1148319"/>
                  <a:pt x="786647" y="1236718"/>
                  <a:pt x="665468" y="1236718"/>
                </a:cubicBezTo>
                <a:cubicBezTo>
                  <a:pt x="636971" y="1236718"/>
                  <a:pt x="610338" y="1231896"/>
                  <a:pt x="585037" y="1223324"/>
                </a:cubicBezTo>
                <a:cubicBezTo>
                  <a:pt x="620991" y="1246897"/>
                  <a:pt x="661739" y="1260291"/>
                  <a:pt x="704884" y="1260023"/>
                </a:cubicBezTo>
                <a:cubicBezTo>
                  <a:pt x="829525" y="1260023"/>
                  <a:pt x="917413" y="1160374"/>
                  <a:pt x="917413" y="98893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3284538"/>
                </a:lnTo>
                <a:lnTo>
                  <a:pt x="6596284" y="3284538"/>
                </a:lnTo>
                <a:lnTo>
                  <a:pt x="6866309" y="2791851"/>
                </a:lnTo>
                <a:lnTo>
                  <a:pt x="4635550" y="2791851"/>
                </a:lnTo>
                <a:lnTo>
                  <a:pt x="2230759" y="2791851"/>
                </a:lnTo>
                <a:lnTo>
                  <a:pt x="0" y="2791851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E59709CE-7BDA-5B48-9A86-C3E223C68F97}"/>
              </a:ext>
            </a:extLst>
          </p:cNvPr>
          <p:cNvSpPr/>
          <p:nvPr userDrawn="1"/>
        </p:nvSpPr>
        <p:spPr>
          <a:xfrm>
            <a:off x="-15523" y="3713698"/>
            <a:ext cx="9183221" cy="1149585"/>
          </a:xfrm>
          <a:custGeom>
            <a:avLst/>
            <a:gdLst>
              <a:gd name="connsiteX0" fmla="*/ 0 w 6866310"/>
              <a:gd name="connsiteY0" fmla="*/ 0 h 862189"/>
              <a:gd name="connsiteX1" fmla="*/ 2230759 w 6866310"/>
              <a:gd name="connsiteY1" fmla="*/ 0 h 862189"/>
              <a:gd name="connsiteX2" fmla="*/ 4635551 w 6866310"/>
              <a:gd name="connsiteY2" fmla="*/ 0 h 862189"/>
              <a:gd name="connsiteX3" fmla="*/ 6866310 w 6866310"/>
              <a:gd name="connsiteY3" fmla="*/ 0 h 862189"/>
              <a:gd name="connsiteX4" fmla="*/ 6393773 w 6866310"/>
              <a:gd name="connsiteY4" fmla="*/ 862189 h 862189"/>
              <a:gd name="connsiteX5" fmla="*/ 4163014 w 6866310"/>
              <a:gd name="connsiteY5" fmla="*/ 862189 h 862189"/>
              <a:gd name="connsiteX6" fmla="*/ 2230759 w 6866310"/>
              <a:gd name="connsiteY6" fmla="*/ 862189 h 862189"/>
              <a:gd name="connsiteX7" fmla="*/ 0 w 6866310"/>
              <a:gd name="connsiteY7" fmla="*/ 862189 h 862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66310" h="862189">
                <a:moveTo>
                  <a:pt x="0" y="0"/>
                </a:moveTo>
                <a:lnTo>
                  <a:pt x="2230759" y="0"/>
                </a:lnTo>
                <a:lnTo>
                  <a:pt x="4635551" y="0"/>
                </a:lnTo>
                <a:lnTo>
                  <a:pt x="6866310" y="0"/>
                </a:lnTo>
                <a:lnTo>
                  <a:pt x="6393773" y="862189"/>
                </a:lnTo>
                <a:lnTo>
                  <a:pt x="4163014" y="862189"/>
                </a:lnTo>
                <a:lnTo>
                  <a:pt x="2230759" y="862189"/>
                </a:lnTo>
                <a:lnTo>
                  <a:pt x="0" y="8621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1216" y="3713698"/>
            <a:ext cx="8110012" cy="1128173"/>
          </a:xfrm>
        </p:spPr>
        <p:txBody>
          <a:bodyPr rIns="0" anchor="ctr" anchorCtr="0">
            <a:noAutofit/>
          </a:bodyPr>
          <a:lstStyle>
            <a:lvl1pPr algn="l">
              <a:defRPr sz="42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Title slide with light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038" y="4945665"/>
            <a:ext cx="7891553" cy="428635"/>
          </a:xfrm>
        </p:spPr>
        <p:txBody>
          <a:bodyPr rIns="0">
            <a:noAutofit/>
          </a:bodyPr>
          <a:lstStyle>
            <a:lvl1pPr marL="0" indent="0" algn="l">
              <a:buNone/>
              <a:defRPr sz="1867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11AB8-EAC3-A64E-8232-B09EC712489C}"/>
              </a:ext>
            </a:extLst>
          </p:cNvPr>
          <p:cNvSpPr/>
          <p:nvPr userDrawn="1"/>
        </p:nvSpPr>
        <p:spPr>
          <a:xfrm>
            <a:off x="432261" y="6138955"/>
            <a:ext cx="11150139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B4250A-775D-EF48-A209-44384C0A5ECC}"/>
              </a:ext>
            </a:extLst>
          </p:cNvPr>
          <p:cNvSpPr/>
          <p:nvPr userDrawn="1"/>
        </p:nvSpPr>
        <p:spPr>
          <a:xfrm>
            <a:off x="7655698" y="6321552"/>
            <a:ext cx="3926703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255D382-36AC-134B-819C-C052D3A914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1451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6308ECCF-E72D-0149-9005-B10DBD6FAA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9606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chart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0" y="1426464"/>
            <a:ext cx="5181600" cy="4291584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584C915-AEBA-9E46-B545-D476DC3D7F89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462617"/>
            <a:ext cx="5364480" cy="4231204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593C8B9C-2327-2A43-9C91-A40CC38C21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17259905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, content and chart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0" y="1792224"/>
            <a:ext cx="5181600" cy="3901440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593C8B9C-2327-2A43-9C91-A40CC38C21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50" name="Content Placeholder 2">
            <a:extLst>
              <a:ext uri="{FF2B5EF4-FFF2-40B4-BE49-F238E27FC236}">
                <a16:creationId xmlns:a16="http://schemas.microsoft.com/office/drawing/2014/main" id="{254BAD4D-A958-A440-B45A-D94955E74A0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828802"/>
            <a:ext cx="5364480" cy="3865021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marL="122764" marR="0" lvl="0" indent="-122764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30378E39-EE63-5F43-BA84-E27BA0E2F4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10711142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chart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A7B42-D455-1E4D-9ED5-D09FA229A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73" y="1463041"/>
            <a:ext cx="4702895" cy="4225577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58227" indent="-11218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76757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484705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393267" y="1461449"/>
            <a:ext cx="6278880" cy="4218432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Footer Placeholder 3">
            <a:extLst>
              <a:ext uri="{FF2B5EF4-FFF2-40B4-BE49-F238E27FC236}">
                <a16:creationId xmlns:a16="http://schemas.microsoft.com/office/drawing/2014/main" id="{73CCDD9D-AE73-5B4E-8E6D-1B5B9FA6A3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5662667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, content and chart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388864" y="1828801"/>
            <a:ext cx="6278880" cy="3864864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Footer Placeholder 3">
            <a:extLst>
              <a:ext uri="{FF2B5EF4-FFF2-40B4-BE49-F238E27FC236}">
                <a16:creationId xmlns:a16="http://schemas.microsoft.com/office/drawing/2014/main" id="{73CCDD9D-AE73-5B4E-8E6D-1B5B9FA6A3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1EF2830B-505D-3247-9562-60314ACE416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3" y="1828802"/>
            <a:ext cx="4702895" cy="3865021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marL="122764" marR="0" lvl="0" indent="-122764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4" name="Title 1">
            <a:extLst>
              <a:ext uri="{FF2B5EF4-FFF2-40B4-BE49-F238E27FC236}">
                <a16:creationId xmlns:a16="http://schemas.microsoft.com/office/drawing/2014/main" id="{961B6958-FC02-3943-AAE0-C24A8AD0B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599090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chart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2064" y="1280160"/>
            <a:ext cx="11192256" cy="4413504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5219E52D-E660-1842-9FA4-3E9C0B97A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9B91C294-EF6A-8D47-BC58-4FB5C91EF5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7"/>
            <a:ext cx="11082528" cy="694893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74491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, content and chart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2064" y="1670304"/>
            <a:ext cx="11192256" cy="402336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5219E52D-E660-1842-9FA4-3E9C0B97A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9B91C294-EF6A-8D47-BC58-4FB5C91EF5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16666010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732508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6DFF85B-602D-9846-8AE0-BE3B4117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3772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buClr>
                <a:schemeClr val="accent1"/>
              </a:buClr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00304" y="1882026"/>
            <a:ext cx="7909277" cy="3093949"/>
          </a:xfrm>
        </p:spPr>
        <p:txBody>
          <a:bodyPr anchor="ctr" anchorCtr="0"/>
          <a:lstStyle>
            <a:lvl1pPr marL="256111" indent="-256111"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arabicPeriod"/>
              <a:tabLst/>
              <a:defRPr sz="1900"/>
            </a:lvl1pPr>
            <a:lvl2pPr marL="396875" indent="-149225"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700"/>
            </a:lvl2pPr>
            <a:lvl3pPr marL="520687" indent="-304792">
              <a:spcBef>
                <a:spcPts val="0"/>
              </a:spcBef>
              <a:spcAft>
                <a:spcPts val="400"/>
              </a:spcAft>
              <a:buFont typeface="+mj-lt"/>
              <a:buAutoNum type="arabicPeriod"/>
              <a:defRPr sz="1467"/>
            </a:lvl3pPr>
            <a:lvl4pPr marL="626518" indent="-304792">
              <a:spcBef>
                <a:spcPts val="0"/>
              </a:spcBef>
              <a:spcAft>
                <a:spcPts val="400"/>
              </a:spcAft>
              <a:buFont typeface="+mj-lt"/>
              <a:buAutoNum type="arabicPeriod"/>
              <a:defRPr sz="1400"/>
            </a:lvl4pPr>
            <a:lvl5pPr marL="719649" indent="-304792">
              <a:spcBef>
                <a:spcPts val="0"/>
              </a:spcBef>
              <a:spcAft>
                <a:spcPts val="400"/>
              </a:spcAft>
              <a:buFont typeface="+mj-lt"/>
              <a:buAutoNum type="arabicPeriod"/>
              <a:defRPr sz="13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48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sections w/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489855-8317-B94A-AEDA-A5FFAA2CD6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C0617B-A41B-B94F-A8DE-6993D064F9CD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2" y="1859644"/>
            <a:ext cx="9842839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70CE82-930F-F04F-9C79-0DB4507F891E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1" y="3200217"/>
            <a:ext cx="9842840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A4F78B3-98DE-5B49-85FD-A2910B7B5517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1" y="4540791"/>
            <a:ext cx="9842840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CB06751-CB75-614D-A598-4763478A2CC7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1174581" y="732592"/>
            <a:ext cx="1072896" cy="1072896"/>
          </a:xfrm>
          <a:prstGeom prst="rect">
            <a:avLst/>
          </a:prstGeom>
          <a:noFill/>
        </p:spPr>
        <p:txBody>
          <a:bodyPr wrap="none" lIns="0" tIns="0" rIns="0" bIns="164592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5333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 sz="5333">
                <a:solidFill>
                  <a:schemeClr val="bg1"/>
                </a:solidFill>
                <a:latin typeface="+mj-lt"/>
              </a:defRPr>
            </a:lvl2pPr>
            <a:lvl3pPr>
              <a:defRPr sz="5333">
                <a:solidFill>
                  <a:schemeClr val="bg1"/>
                </a:solidFill>
                <a:latin typeface="+mj-lt"/>
              </a:defRPr>
            </a:lvl3pPr>
            <a:lvl4pPr>
              <a:defRPr sz="5333">
                <a:solidFill>
                  <a:schemeClr val="bg1"/>
                </a:solidFill>
                <a:latin typeface="+mj-lt"/>
              </a:defRPr>
            </a:lvl4pPr>
            <a:lvl5pPr>
              <a:defRPr sz="533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5" name="Text Placeholder 33">
            <a:extLst>
              <a:ext uri="{FF2B5EF4-FFF2-40B4-BE49-F238E27FC236}">
                <a16:creationId xmlns:a16="http://schemas.microsoft.com/office/drawing/2014/main" id="{0F5B778C-62CF-294F-A8A7-ADB8D30F7E4B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1174581" y="2073665"/>
            <a:ext cx="1072896" cy="1072896"/>
          </a:xfrm>
          <a:prstGeom prst="rect">
            <a:avLst/>
          </a:prstGeom>
          <a:noFill/>
        </p:spPr>
        <p:txBody>
          <a:bodyPr wrap="none" lIns="0" tIns="0" rIns="0" bIns="164592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5333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 sz="5333">
                <a:solidFill>
                  <a:schemeClr val="bg1"/>
                </a:solidFill>
                <a:latin typeface="+mj-lt"/>
              </a:defRPr>
            </a:lvl2pPr>
            <a:lvl3pPr>
              <a:defRPr sz="5333">
                <a:solidFill>
                  <a:schemeClr val="bg1"/>
                </a:solidFill>
                <a:latin typeface="+mj-lt"/>
              </a:defRPr>
            </a:lvl3pPr>
            <a:lvl4pPr>
              <a:defRPr sz="5333">
                <a:solidFill>
                  <a:schemeClr val="bg1"/>
                </a:solidFill>
                <a:latin typeface="+mj-lt"/>
              </a:defRPr>
            </a:lvl4pPr>
            <a:lvl5pPr>
              <a:defRPr sz="533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6" name="Text Placeholder 33">
            <a:extLst>
              <a:ext uri="{FF2B5EF4-FFF2-40B4-BE49-F238E27FC236}">
                <a16:creationId xmlns:a16="http://schemas.microsoft.com/office/drawing/2014/main" id="{0C74DA92-54F5-534D-89FC-7CCB28538954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174581" y="3414239"/>
            <a:ext cx="1072896" cy="1072896"/>
          </a:xfrm>
          <a:prstGeom prst="rect">
            <a:avLst/>
          </a:prstGeom>
          <a:noFill/>
        </p:spPr>
        <p:txBody>
          <a:bodyPr wrap="none" lIns="0" tIns="0" rIns="0" bIns="164592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5333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 sz="5333">
                <a:solidFill>
                  <a:schemeClr val="bg1"/>
                </a:solidFill>
                <a:latin typeface="+mj-lt"/>
              </a:defRPr>
            </a:lvl2pPr>
            <a:lvl3pPr>
              <a:defRPr sz="5333">
                <a:solidFill>
                  <a:schemeClr val="bg1"/>
                </a:solidFill>
                <a:latin typeface="+mj-lt"/>
              </a:defRPr>
            </a:lvl3pPr>
            <a:lvl4pPr>
              <a:defRPr sz="5333">
                <a:solidFill>
                  <a:schemeClr val="bg1"/>
                </a:solidFill>
                <a:latin typeface="+mj-lt"/>
              </a:defRPr>
            </a:lvl4pPr>
            <a:lvl5pPr>
              <a:defRPr sz="533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F262C8B-5C7F-B14A-BA25-50C34A7FD288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174581" y="4754312"/>
            <a:ext cx="1072896" cy="1072896"/>
          </a:xfrm>
          <a:prstGeom prst="rect">
            <a:avLst/>
          </a:prstGeom>
          <a:noFill/>
        </p:spPr>
        <p:txBody>
          <a:bodyPr wrap="none" lIns="0" tIns="0" rIns="0" bIns="164592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5333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 sz="5333">
                <a:solidFill>
                  <a:schemeClr val="bg1"/>
                </a:solidFill>
                <a:latin typeface="+mj-lt"/>
              </a:defRPr>
            </a:lvl2pPr>
            <a:lvl3pPr>
              <a:defRPr sz="5333">
                <a:solidFill>
                  <a:schemeClr val="bg1"/>
                </a:solidFill>
                <a:latin typeface="+mj-lt"/>
              </a:defRPr>
            </a:lvl3pPr>
            <a:lvl4pPr>
              <a:defRPr sz="5333">
                <a:solidFill>
                  <a:schemeClr val="bg1"/>
                </a:solidFill>
                <a:latin typeface="+mj-lt"/>
              </a:defRPr>
            </a:lvl4pPr>
            <a:lvl5pPr>
              <a:defRPr sz="533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89565497-DFA6-8648-8348-656B1CD0CB5D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2564151" y="884540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8">
            <a:extLst>
              <a:ext uri="{FF2B5EF4-FFF2-40B4-BE49-F238E27FC236}">
                <a16:creationId xmlns:a16="http://schemas.microsoft.com/office/drawing/2014/main" id="{B4122E31-736C-8348-B128-1CD0E14E534E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2564151" y="1178677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38">
            <a:extLst>
              <a:ext uri="{FF2B5EF4-FFF2-40B4-BE49-F238E27FC236}">
                <a16:creationId xmlns:a16="http://schemas.microsoft.com/office/drawing/2014/main" id="{F1C4FB0D-60E5-B34D-8186-8489A2E53B57}"/>
              </a:ext>
            </a:extLst>
          </p:cNvPr>
          <p:cNvSpPr>
            <a:spLocks noGrp="1"/>
          </p:cNvSpPr>
          <p:nvPr userDrawn="1">
            <p:ph type="body" sz="quarter" idx="18"/>
          </p:nvPr>
        </p:nvSpPr>
        <p:spPr>
          <a:xfrm>
            <a:off x="2564151" y="2225112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8">
            <a:extLst>
              <a:ext uri="{FF2B5EF4-FFF2-40B4-BE49-F238E27FC236}">
                <a16:creationId xmlns:a16="http://schemas.microsoft.com/office/drawing/2014/main" id="{8732636F-5A0B-A840-BE79-B043D65D5D3B}"/>
              </a:ext>
            </a:extLst>
          </p:cNvPr>
          <p:cNvSpPr>
            <a:spLocks noGrp="1"/>
          </p:cNvSpPr>
          <p:nvPr userDrawn="1">
            <p:ph type="body" sz="quarter" idx="19"/>
          </p:nvPr>
        </p:nvSpPr>
        <p:spPr>
          <a:xfrm>
            <a:off x="2564151" y="2519249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8">
            <a:extLst>
              <a:ext uri="{FF2B5EF4-FFF2-40B4-BE49-F238E27FC236}">
                <a16:creationId xmlns:a16="http://schemas.microsoft.com/office/drawing/2014/main" id="{C4EA9612-68F2-FE49-9F0D-C26A6F9D5B5B}"/>
              </a:ext>
            </a:extLst>
          </p:cNvPr>
          <p:cNvSpPr>
            <a:spLocks noGrp="1"/>
          </p:cNvSpPr>
          <p:nvPr userDrawn="1">
            <p:ph type="body" sz="quarter" idx="20"/>
          </p:nvPr>
        </p:nvSpPr>
        <p:spPr>
          <a:xfrm>
            <a:off x="2564151" y="3559280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38">
            <a:extLst>
              <a:ext uri="{FF2B5EF4-FFF2-40B4-BE49-F238E27FC236}">
                <a16:creationId xmlns:a16="http://schemas.microsoft.com/office/drawing/2014/main" id="{79BF31A7-530E-1E41-94FC-FA9E7BC6C34C}"/>
              </a:ext>
            </a:extLst>
          </p:cNvPr>
          <p:cNvSpPr>
            <a:spLocks noGrp="1"/>
          </p:cNvSpPr>
          <p:nvPr userDrawn="1">
            <p:ph type="body" sz="quarter" idx="21"/>
          </p:nvPr>
        </p:nvSpPr>
        <p:spPr>
          <a:xfrm>
            <a:off x="2564151" y="3853417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38">
            <a:extLst>
              <a:ext uri="{FF2B5EF4-FFF2-40B4-BE49-F238E27FC236}">
                <a16:creationId xmlns:a16="http://schemas.microsoft.com/office/drawing/2014/main" id="{2FC45632-E38B-EE49-BF1C-ACA50BB521F0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2564151" y="4899852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8">
            <a:extLst>
              <a:ext uri="{FF2B5EF4-FFF2-40B4-BE49-F238E27FC236}">
                <a16:creationId xmlns:a16="http://schemas.microsoft.com/office/drawing/2014/main" id="{DCE681FC-C488-A04F-8F37-E3BE5F140647}"/>
              </a:ext>
            </a:extLst>
          </p:cNvPr>
          <p:cNvSpPr>
            <a:spLocks noGrp="1"/>
          </p:cNvSpPr>
          <p:nvPr userDrawn="1">
            <p:ph type="body" sz="quarter" idx="23"/>
          </p:nvPr>
        </p:nvSpPr>
        <p:spPr>
          <a:xfrm>
            <a:off x="2564151" y="5193989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85A7982A-004D-7745-A737-44A85812F968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7914273" y="6241565"/>
            <a:ext cx="3300057" cy="366183"/>
          </a:xfrm>
          <a:prstGeom prst="rect">
            <a:avLst/>
          </a:prstGeom>
        </p:spPr>
        <p:txBody>
          <a:bodyPr/>
          <a:lstStyle/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25866673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sections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489855-8317-B94A-AEDA-A5FFAA2CD6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C0617B-A41B-B94F-A8DE-6993D064F9CD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2" y="1859644"/>
            <a:ext cx="9842839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70CE82-930F-F04F-9C79-0DB4507F891E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1" y="3200217"/>
            <a:ext cx="9842840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A4F78B3-98DE-5B49-85FD-A2910B7B5517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1" y="4540791"/>
            <a:ext cx="9842840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89565497-DFA6-8648-8348-656B1CD0CB5D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2564151" y="884540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8">
            <a:extLst>
              <a:ext uri="{FF2B5EF4-FFF2-40B4-BE49-F238E27FC236}">
                <a16:creationId xmlns:a16="http://schemas.microsoft.com/office/drawing/2014/main" id="{B4122E31-736C-8348-B128-1CD0E14E534E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2564151" y="1178677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38">
            <a:extLst>
              <a:ext uri="{FF2B5EF4-FFF2-40B4-BE49-F238E27FC236}">
                <a16:creationId xmlns:a16="http://schemas.microsoft.com/office/drawing/2014/main" id="{F1C4FB0D-60E5-B34D-8186-8489A2E53B57}"/>
              </a:ext>
            </a:extLst>
          </p:cNvPr>
          <p:cNvSpPr>
            <a:spLocks noGrp="1"/>
          </p:cNvSpPr>
          <p:nvPr userDrawn="1">
            <p:ph type="body" sz="quarter" idx="18"/>
          </p:nvPr>
        </p:nvSpPr>
        <p:spPr>
          <a:xfrm>
            <a:off x="2564151" y="2225112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8">
            <a:extLst>
              <a:ext uri="{FF2B5EF4-FFF2-40B4-BE49-F238E27FC236}">
                <a16:creationId xmlns:a16="http://schemas.microsoft.com/office/drawing/2014/main" id="{8732636F-5A0B-A840-BE79-B043D65D5D3B}"/>
              </a:ext>
            </a:extLst>
          </p:cNvPr>
          <p:cNvSpPr>
            <a:spLocks noGrp="1"/>
          </p:cNvSpPr>
          <p:nvPr userDrawn="1">
            <p:ph type="body" sz="quarter" idx="19"/>
          </p:nvPr>
        </p:nvSpPr>
        <p:spPr>
          <a:xfrm>
            <a:off x="2564151" y="2519249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8">
            <a:extLst>
              <a:ext uri="{FF2B5EF4-FFF2-40B4-BE49-F238E27FC236}">
                <a16:creationId xmlns:a16="http://schemas.microsoft.com/office/drawing/2014/main" id="{C4EA9612-68F2-FE49-9F0D-C26A6F9D5B5B}"/>
              </a:ext>
            </a:extLst>
          </p:cNvPr>
          <p:cNvSpPr>
            <a:spLocks noGrp="1"/>
          </p:cNvSpPr>
          <p:nvPr userDrawn="1">
            <p:ph type="body" sz="quarter" idx="20"/>
          </p:nvPr>
        </p:nvSpPr>
        <p:spPr>
          <a:xfrm>
            <a:off x="2564151" y="3559280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38">
            <a:extLst>
              <a:ext uri="{FF2B5EF4-FFF2-40B4-BE49-F238E27FC236}">
                <a16:creationId xmlns:a16="http://schemas.microsoft.com/office/drawing/2014/main" id="{79BF31A7-530E-1E41-94FC-FA9E7BC6C34C}"/>
              </a:ext>
            </a:extLst>
          </p:cNvPr>
          <p:cNvSpPr>
            <a:spLocks noGrp="1"/>
          </p:cNvSpPr>
          <p:nvPr userDrawn="1">
            <p:ph type="body" sz="quarter" idx="21"/>
          </p:nvPr>
        </p:nvSpPr>
        <p:spPr>
          <a:xfrm>
            <a:off x="2564151" y="3853417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38">
            <a:extLst>
              <a:ext uri="{FF2B5EF4-FFF2-40B4-BE49-F238E27FC236}">
                <a16:creationId xmlns:a16="http://schemas.microsoft.com/office/drawing/2014/main" id="{2FC45632-E38B-EE49-BF1C-ACA50BB521F0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2564151" y="4899852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8">
            <a:extLst>
              <a:ext uri="{FF2B5EF4-FFF2-40B4-BE49-F238E27FC236}">
                <a16:creationId xmlns:a16="http://schemas.microsoft.com/office/drawing/2014/main" id="{DCE681FC-C488-A04F-8F37-E3BE5F140647}"/>
              </a:ext>
            </a:extLst>
          </p:cNvPr>
          <p:cNvSpPr>
            <a:spLocks noGrp="1"/>
          </p:cNvSpPr>
          <p:nvPr userDrawn="1">
            <p:ph type="body" sz="quarter" idx="23"/>
          </p:nvPr>
        </p:nvSpPr>
        <p:spPr>
          <a:xfrm>
            <a:off x="2564151" y="5193989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85A7982A-004D-7745-A737-44A85812F968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7914273" y="6241565"/>
            <a:ext cx="3300057" cy="366183"/>
          </a:xfrm>
          <a:prstGeom prst="rect">
            <a:avLst/>
          </a:prstGeom>
        </p:spPr>
        <p:txBody>
          <a:bodyPr/>
          <a:lstStyle/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19238661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bleed image light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B73010-DCFF-9A4A-971B-E9F09C5334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4D2472-4EE6-C448-9F15-8C75193DA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69405" y="6241565"/>
            <a:ext cx="327386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7E1A05-8BEA-C340-A5A9-DFD9053D0678}"/>
              </a:ext>
            </a:extLst>
          </p:cNvPr>
          <p:cNvSpPr txBox="1"/>
          <p:nvPr userDrawn="1"/>
        </p:nvSpPr>
        <p:spPr>
          <a:xfrm>
            <a:off x="1097280" y="6332817"/>
            <a:ext cx="3942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2021 United HealthCare Services, Inc. All Rights Reserved.</a:t>
            </a:r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3E10119E-13B3-BF4F-9771-A3F130658023}"/>
              </a:ext>
            </a:extLst>
          </p:cNvPr>
          <p:cNvSpPr/>
          <p:nvPr userDrawn="1"/>
        </p:nvSpPr>
        <p:spPr>
          <a:xfrm>
            <a:off x="609602" y="6213960"/>
            <a:ext cx="177533" cy="309701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rgbClr val="002677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87980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2 – dark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B8625B6-1480-F74E-8480-E54F05C04A1E}"/>
              </a:ext>
            </a:extLst>
          </p:cNvPr>
          <p:cNvSpPr/>
          <p:nvPr userDrawn="1"/>
        </p:nvSpPr>
        <p:spPr>
          <a:xfrm>
            <a:off x="266007" y="343594"/>
            <a:ext cx="1429789" cy="1773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E9E003C7-C225-0140-9146-8A8816EF7A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379384"/>
          </a:xfrm>
          <a:custGeom>
            <a:avLst/>
            <a:gdLst>
              <a:gd name="connsiteX0" fmla="*/ 653749 w 9144000"/>
              <a:gd name="connsiteY0" fmla="*/ 573726 h 3284538"/>
              <a:gd name="connsiteX1" fmla="*/ 457200 w 9144000"/>
              <a:gd name="connsiteY1" fmla="*/ 662929 h 3284538"/>
              <a:gd name="connsiteX2" fmla="*/ 457200 w 9144000"/>
              <a:gd name="connsiteY2" fmla="*/ 1003131 h 3284538"/>
              <a:gd name="connsiteX3" fmla="*/ 557872 w 9144000"/>
              <a:gd name="connsiteY3" fmla="*/ 1111620 h 3284538"/>
              <a:gd name="connsiteX4" fmla="*/ 653749 w 9144000"/>
              <a:gd name="connsiteY4" fmla="*/ 992951 h 3284538"/>
              <a:gd name="connsiteX5" fmla="*/ 740039 w 9144000"/>
              <a:gd name="connsiteY5" fmla="*/ 534884 h 3284538"/>
              <a:gd name="connsiteX6" fmla="*/ 695296 w 9144000"/>
              <a:gd name="connsiteY6" fmla="*/ 556314 h 3284538"/>
              <a:gd name="connsiteX7" fmla="*/ 695296 w 9144000"/>
              <a:gd name="connsiteY7" fmla="*/ 980897 h 3284538"/>
              <a:gd name="connsiteX8" fmla="*/ 567459 w 9144000"/>
              <a:gd name="connsiteY8" fmla="*/ 1138944 h 3284538"/>
              <a:gd name="connsiteX9" fmla="*/ 500345 w 9144000"/>
              <a:gd name="connsiteY9" fmla="*/ 1126889 h 3284538"/>
              <a:gd name="connsiteX10" fmla="*/ 597554 w 9144000"/>
              <a:gd name="connsiteY10" fmla="*/ 1161177 h 3284538"/>
              <a:gd name="connsiteX11" fmla="*/ 740039 w 9144000"/>
              <a:gd name="connsiteY11" fmla="*/ 974200 h 3284538"/>
              <a:gd name="connsiteX12" fmla="*/ 827927 w 9144000"/>
              <a:gd name="connsiteY12" fmla="*/ 496310 h 3284538"/>
              <a:gd name="connsiteX13" fmla="*/ 782652 w 9144000"/>
              <a:gd name="connsiteY13" fmla="*/ 517740 h 3284538"/>
              <a:gd name="connsiteX14" fmla="*/ 782652 w 9144000"/>
              <a:gd name="connsiteY14" fmla="*/ 978486 h 3284538"/>
              <a:gd name="connsiteX15" fmla="*/ 612735 w 9144000"/>
              <a:gd name="connsiteY15" fmla="*/ 1187965 h 3284538"/>
              <a:gd name="connsiteX16" fmla="*/ 532304 w 9144000"/>
              <a:gd name="connsiteY16" fmla="*/ 1172428 h 3284538"/>
              <a:gd name="connsiteX17" fmla="*/ 644694 w 9144000"/>
              <a:gd name="connsiteY17" fmla="*/ 1212074 h 3284538"/>
              <a:gd name="connsiteX18" fmla="*/ 827927 w 9144000"/>
              <a:gd name="connsiteY18" fmla="*/ 982236 h 3284538"/>
              <a:gd name="connsiteX19" fmla="*/ 917413 w 9144000"/>
              <a:gd name="connsiteY19" fmla="*/ 457200 h 3284538"/>
              <a:gd name="connsiteX20" fmla="*/ 871072 w 9144000"/>
              <a:gd name="connsiteY20" fmla="*/ 479166 h 3284538"/>
              <a:gd name="connsiteX21" fmla="*/ 871072 w 9144000"/>
              <a:gd name="connsiteY21" fmla="*/ 980093 h 3284538"/>
              <a:gd name="connsiteX22" fmla="*/ 665468 w 9144000"/>
              <a:gd name="connsiteY22" fmla="*/ 1236718 h 3284538"/>
              <a:gd name="connsiteX23" fmla="*/ 585037 w 9144000"/>
              <a:gd name="connsiteY23" fmla="*/ 1223324 h 3284538"/>
              <a:gd name="connsiteX24" fmla="*/ 704884 w 9144000"/>
              <a:gd name="connsiteY24" fmla="*/ 1260023 h 3284538"/>
              <a:gd name="connsiteX25" fmla="*/ 917413 w 9144000"/>
              <a:gd name="connsiteY25" fmla="*/ 988933 h 3284538"/>
              <a:gd name="connsiteX26" fmla="*/ 0 w 9144000"/>
              <a:gd name="connsiteY26" fmla="*/ 0 h 3284538"/>
              <a:gd name="connsiteX27" fmla="*/ 9144000 w 9144000"/>
              <a:gd name="connsiteY27" fmla="*/ 0 h 3284538"/>
              <a:gd name="connsiteX28" fmla="*/ 9144000 w 9144000"/>
              <a:gd name="connsiteY28" fmla="*/ 3284538 h 3284538"/>
              <a:gd name="connsiteX29" fmla="*/ 6596284 w 9144000"/>
              <a:gd name="connsiteY29" fmla="*/ 3284538 h 3284538"/>
              <a:gd name="connsiteX30" fmla="*/ 6866309 w 9144000"/>
              <a:gd name="connsiteY30" fmla="*/ 2791851 h 3284538"/>
              <a:gd name="connsiteX31" fmla="*/ 4635550 w 9144000"/>
              <a:gd name="connsiteY31" fmla="*/ 2791851 h 3284538"/>
              <a:gd name="connsiteX32" fmla="*/ 2230759 w 9144000"/>
              <a:gd name="connsiteY32" fmla="*/ 2791851 h 3284538"/>
              <a:gd name="connsiteX33" fmla="*/ 0 w 9144000"/>
              <a:gd name="connsiteY33" fmla="*/ 2791851 h 3284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9144000" h="3284538">
                <a:moveTo>
                  <a:pt x="653749" y="573726"/>
                </a:moveTo>
                <a:lnTo>
                  <a:pt x="457200" y="662929"/>
                </a:lnTo>
                <a:lnTo>
                  <a:pt x="457200" y="1003131"/>
                </a:lnTo>
                <a:cubicBezTo>
                  <a:pt x="457200" y="1067957"/>
                  <a:pt x="497682" y="1111620"/>
                  <a:pt x="557872" y="1111620"/>
                </a:cubicBezTo>
                <a:cubicBezTo>
                  <a:pt x="616996" y="1111352"/>
                  <a:pt x="653749" y="1067421"/>
                  <a:pt x="653749" y="992951"/>
                </a:cubicBezTo>
                <a:close/>
                <a:moveTo>
                  <a:pt x="740039" y="534884"/>
                </a:moveTo>
                <a:lnTo>
                  <a:pt x="695296" y="556314"/>
                </a:lnTo>
                <a:lnTo>
                  <a:pt x="695296" y="980897"/>
                </a:lnTo>
                <a:cubicBezTo>
                  <a:pt x="695296" y="1095548"/>
                  <a:pt x="646825" y="1138944"/>
                  <a:pt x="567459" y="1138944"/>
                </a:cubicBezTo>
                <a:cubicBezTo>
                  <a:pt x="547751" y="1138944"/>
                  <a:pt x="524847" y="1134390"/>
                  <a:pt x="500345" y="1126889"/>
                </a:cubicBezTo>
                <a:cubicBezTo>
                  <a:pt x="529108" y="1148855"/>
                  <a:pt x="562399" y="1161177"/>
                  <a:pt x="597554" y="1161177"/>
                </a:cubicBezTo>
                <a:cubicBezTo>
                  <a:pt x="681447" y="1161177"/>
                  <a:pt x="740039" y="1102780"/>
                  <a:pt x="740039" y="974200"/>
                </a:cubicBezTo>
                <a:close/>
                <a:moveTo>
                  <a:pt x="827927" y="496310"/>
                </a:moveTo>
                <a:lnTo>
                  <a:pt x="782652" y="517740"/>
                </a:lnTo>
                <a:lnTo>
                  <a:pt x="782652" y="978486"/>
                </a:lnTo>
                <a:cubicBezTo>
                  <a:pt x="782652" y="1123675"/>
                  <a:pt x="714472" y="1187965"/>
                  <a:pt x="612735" y="1187965"/>
                </a:cubicBezTo>
                <a:cubicBezTo>
                  <a:pt x="588233" y="1187965"/>
                  <a:pt x="560269" y="1181804"/>
                  <a:pt x="532304" y="1172428"/>
                </a:cubicBezTo>
                <a:cubicBezTo>
                  <a:pt x="565861" y="1197073"/>
                  <a:pt x="605811" y="1212074"/>
                  <a:pt x="644694" y="1212074"/>
                </a:cubicBezTo>
                <a:cubicBezTo>
                  <a:pt x="751225" y="1212074"/>
                  <a:pt x="827927" y="1134390"/>
                  <a:pt x="827927" y="982236"/>
                </a:cubicBezTo>
                <a:close/>
                <a:moveTo>
                  <a:pt x="917413" y="457200"/>
                </a:moveTo>
                <a:lnTo>
                  <a:pt x="871072" y="479166"/>
                </a:lnTo>
                <a:lnTo>
                  <a:pt x="871072" y="980093"/>
                </a:lnTo>
                <a:cubicBezTo>
                  <a:pt x="871072" y="1148319"/>
                  <a:pt x="786647" y="1236718"/>
                  <a:pt x="665468" y="1236718"/>
                </a:cubicBezTo>
                <a:cubicBezTo>
                  <a:pt x="636971" y="1236718"/>
                  <a:pt x="610338" y="1231896"/>
                  <a:pt x="585037" y="1223324"/>
                </a:cubicBezTo>
                <a:cubicBezTo>
                  <a:pt x="620991" y="1246897"/>
                  <a:pt x="661739" y="1260291"/>
                  <a:pt x="704884" y="1260023"/>
                </a:cubicBezTo>
                <a:cubicBezTo>
                  <a:pt x="829525" y="1260023"/>
                  <a:pt x="917413" y="1160374"/>
                  <a:pt x="917413" y="98893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3284538"/>
                </a:lnTo>
                <a:lnTo>
                  <a:pt x="6596284" y="3284538"/>
                </a:lnTo>
                <a:lnTo>
                  <a:pt x="6866309" y="2791851"/>
                </a:lnTo>
                <a:lnTo>
                  <a:pt x="4635550" y="2791851"/>
                </a:lnTo>
                <a:lnTo>
                  <a:pt x="2230759" y="2791851"/>
                </a:lnTo>
                <a:lnTo>
                  <a:pt x="0" y="2791851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4F9EC103-0F67-D041-A68D-29194D3A99CB}"/>
              </a:ext>
            </a:extLst>
          </p:cNvPr>
          <p:cNvSpPr/>
          <p:nvPr userDrawn="1"/>
        </p:nvSpPr>
        <p:spPr>
          <a:xfrm>
            <a:off x="-11289" y="3713698"/>
            <a:ext cx="9183221" cy="1149585"/>
          </a:xfrm>
          <a:custGeom>
            <a:avLst/>
            <a:gdLst>
              <a:gd name="connsiteX0" fmla="*/ 0 w 6866310"/>
              <a:gd name="connsiteY0" fmla="*/ 0 h 862189"/>
              <a:gd name="connsiteX1" fmla="*/ 2230759 w 6866310"/>
              <a:gd name="connsiteY1" fmla="*/ 0 h 862189"/>
              <a:gd name="connsiteX2" fmla="*/ 4635551 w 6866310"/>
              <a:gd name="connsiteY2" fmla="*/ 0 h 862189"/>
              <a:gd name="connsiteX3" fmla="*/ 6866310 w 6866310"/>
              <a:gd name="connsiteY3" fmla="*/ 0 h 862189"/>
              <a:gd name="connsiteX4" fmla="*/ 6393773 w 6866310"/>
              <a:gd name="connsiteY4" fmla="*/ 862189 h 862189"/>
              <a:gd name="connsiteX5" fmla="*/ 4163014 w 6866310"/>
              <a:gd name="connsiteY5" fmla="*/ 862189 h 862189"/>
              <a:gd name="connsiteX6" fmla="*/ 2230759 w 6866310"/>
              <a:gd name="connsiteY6" fmla="*/ 862189 h 862189"/>
              <a:gd name="connsiteX7" fmla="*/ 0 w 6866310"/>
              <a:gd name="connsiteY7" fmla="*/ 862189 h 862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66310" h="862189">
                <a:moveTo>
                  <a:pt x="0" y="0"/>
                </a:moveTo>
                <a:lnTo>
                  <a:pt x="2230759" y="0"/>
                </a:lnTo>
                <a:lnTo>
                  <a:pt x="4635551" y="0"/>
                </a:lnTo>
                <a:lnTo>
                  <a:pt x="6866310" y="0"/>
                </a:lnTo>
                <a:lnTo>
                  <a:pt x="6393773" y="862189"/>
                </a:lnTo>
                <a:lnTo>
                  <a:pt x="4163014" y="862189"/>
                </a:lnTo>
                <a:lnTo>
                  <a:pt x="2230759" y="862189"/>
                </a:lnTo>
                <a:lnTo>
                  <a:pt x="0" y="8621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1216" y="3713698"/>
            <a:ext cx="8110724" cy="1128173"/>
          </a:xfrm>
        </p:spPr>
        <p:txBody>
          <a:bodyPr rIns="0" anchor="ctr" anchorCtr="0">
            <a:noAutofit/>
          </a:bodyPr>
          <a:lstStyle>
            <a:lvl1pPr algn="l">
              <a:defRPr sz="42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Title slide with dark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038" y="4945665"/>
            <a:ext cx="7891553" cy="428635"/>
          </a:xfrm>
        </p:spPr>
        <p:txBody>
          <a:bodyPr rIns="0">
            <a:noAutofit/>
          </a:bodyPr>
          <a:lstStyle>
            <a:lvl1pPr marL="0" indent="0" algn="l">
              <a:buNone/>
              <a:defRPr sz="1867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11AB8-EAC3-A64E-8232-B09EC712489C}"/>
              </a:ext>
            </a:extLst>
          </p:cNvPr>
          <p:cNvSpPr/>
          <p:nvPr userDrawn="1"/>
        </p:nvSpPr>
        <p:spPr>
          <a:xfrm>
            <a:off x="432261" y="6138955"/>
            <a:ext cx="11195232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B4250A-775D-EF48-A209-44384C0A5ECC}"/>
              </a:ext>
            </a:extLst>
          </p:cNvPr>
          <p:cNvSpPr/>
          <p:nvPr userDrawn="1"/>
        </p:nvSpPr>
        <p:spPr>
          <a:xfrm>
            <a:off x="7655698" y="6321552"/>
            <a:ext cx="3926703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677B2950-4E80-4446-9C2A-409ECCDE1D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1451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75826C9D-8CE1-F048-A801-96B766969B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0275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bleed image dark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B73010-DCFF-9A4A-971B-E9F09C5334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F9BDA0-AF0E-4BA8-B742-3B9C92A3E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4D2472-4EE6-C448-9F15-8C75193DA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9493" y="6241565"/>
            <a:ext cx="3283772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bg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3B21B1-1CC2-6640-8C36-C1582A51D4C9}"/>
              </a:ext>
            </a:extLst>
          </p:cNvPr>
          <p:cNvSpPr txBox="1"/>
          <p:nvPr userDrawn="1"/>
        </p:nvSpPr>
        <p:spPr>
          <a:xfrm>
            <a:off x="1097280" y="6332817"/>
            <a:ext cx="3942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2021 United HealthCare Services, Inc. All Rights Reserved.</a:t>
            </a:r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CB97FD1F-3432-5F42-BA9B-FE85EE343C75}"/>
              </a:ext>
            </a:extLst>
          </p:cNvPr>
          <p:cNvSpPr/>
          <p:nvPr userDrawn="1"/>
        </p:nvSpPr>
        <p:spPr>
          <a:xfrm>
            <a:off x="609602" y="6213960"/>
            <a:ext cx="177533" cy="309701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rgbClr val="002677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79540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3 – light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B8625B6-1480-F74E-8480-E54F05C04A1E}"/>
              </a:ext>
            </a:extLst>
          </p:cNvPr>
          <p:cNvSpPr/>
          <p:nvPr userDrawn="1"/>
        </p:nvSpPr>
        <p:spPr>
          <a:xfrm>
            <a:off x="266007" y="343594"/>
            <a:ext cx="1429789" cy="17733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889EC8D-7418-6041-AFCD-B88F0881B6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377267"/>
          </a:xfrm>
          <a:custGeom>
            <a:avLst/>
            <a:gdLst>
              <a:gd name="connsiteX0" fmla="*/ 653749 w 9144000"/>
              <a:gd name="connsiteY0" fmla="*/ 573726 h 3282950"/>
              <a:gd name="connsiteX1" fmla="*/ 457200 w 9144000"/>
              <a:gd name="connsiteY1" fmla="*/ 662929 h 3282950"/>
              <a:gd name="connsiteX2" fmla="*/ 457200 w 9144000"/>
              <a:gd name="connsiteY2" fmla="*/ 1003131 h 3282950"/>
              <a:gd name="connsiteX3" fmla="*/ 557872 w 9144000"/>
              <a:gd name="connsiteY3" fmla="*/ 1111620 h 3282950"/>
              <a:gd name="connsiteX4" fmla="*/ 653749 w 9144000"/>
              <a:gd name="connsiteY4" fmla="*/ 992951 h 3282950"/>
              <a:gd name="connsiteX5" fmla="*/ 740039 w 9144000"/>
              <a:gd name="connsiteY5" fmla="*/ 534884 h 3282950"/>
              <a:gd name="connsiteX6" fmla="*/ 695296 w 9144000"/>
              <a:gd name="connsiteY6" fmla="*/ 556314 h 3282950"/>
              <a:gd name="connsiteX7" fmla="*/ 695296 w 9144000"/>
              <a:gd name="connsiteY7" fmla="*/ 980897 h 3282950"/>
              <a:gd name="connsiteX8" fmla="*/ 567459 w 9144000"/>
              <a:gd name="connsiteY8" fmla="*/ 1138944 h 3282950"/>
              <a:gd name="connsiteX9" fmla="*/ 500345 w 9144000"/>
              <a:gd name="connsiteY9" fmla="*/ 1126889 h 3282950"/>
              <a:gd name="connsiteX10" fmla="*/ 597554 w 9144000"/>
              <a:gd name="connsiteY10" fmla="*/ 1161177 h 3282950"/>
              <a:gd name="connsiteX11" fmla="*/ 740039 w 9144000"/>
              <a:gd name="connsiteY11" fmla="*/ 974200 h 3282950"/>
              <a:gd name="connsiteX12" fmla="*/ 827927 w 9144000"/>
              <a:gd name="connsiteY12" fmla="*/ 496310 h 3282950"/>
              <a:gd name="connsiteX13" fmla="*/ 782652 w 9144000"/>
              <a:gd name="connsiteY13" fmla="*/ 517740 h 3282950"/>
              <a:gd name="connsiteX14" fmla="*/ 782652 w 9144000"/>
              <a:gd name="connsiteY14" fmla="*/ 978486 h 3282950"/>
              <a:gd name="connsiteX15" fmla="*/ 612735 w 9144000"/>
              <a:gd name="connsiteY15" fmla="*/ 1187965 h 3282950"/>
              <a:gd name="connsiteX16" fmla="*/ 532304 w 9144000"/>
              <a:gd name="connsiteY16" fmla="*/ 1172428 h 3282950"/>
              <a:gd name="connsiteX17" fmla="*/ 644694 w 9144000"/>
              <a:gd name="connsiteY17" fmla="*/ 1212074 h 3282950"/>
              <a:gd name="connsiteX18" fmla="*/ 827927 w 9144000"/>
              <a:gd name="connsiteY18" fmla="*/ 982236 h 3282950"/>
              <a:gd name="connsiteX19" fmla="*/ 917413 w 9144000"/>
              <a:gd name="connsiteY19" fmla="*/ 457200 h 3282950"/>
              <a:gd name="connsiteX20" fmla="*/ 871072 w 9144000"/>
              <a:gd name="connsiteY20" fmla="*/ 479166 h 3282950"/>
              <a:gd name="connsiteX21" fmla="*/ 871072 w 9144000"/>
              <a:gd name="connsiteY21" fmla="*/ 980093 h 3282950"/>
              <a:gd name="connsiteX22" fmla="*/ 665468 w 9144000"/>
              <a:gd name="connsiteY22" fmla="*/ 1236718 h 3282950"/>
              <a:gd name="connsiteX23" fmla="*/ 585037 w 9144000"/>
              <a:gd name="connsiteY23" fmla="*/ 1223324 h 3282950"/>
              <a:gd name="connsiteX24" fmla="*/ 704884 w 9144000"/>
              <a:gd name="connsiteY24" fmla="*/ 1260023 h 3282950"/>
              <a:gd name="connsiteX25" fmla="*/ 917413 w 9144000"/>
              <a:gd name="connsiteY25" fmla="*/ 988933 h 3282950"/>
              <a:gd name="connsiteX26" fmla="*/ 0 w 9144000"/>
              <a:gd name="connsiteY26" fmla="*/ 0 h 3282950"/>
              <a:gd name="connsiteX27" fmla="*/ 9144000 w 9144000"/>
              <a:gd name="connsiteY27" fmla="*/ 0 h 3282950"/>
              <a:gd name="connsiteX28" fmla="*/ 9144000 w 9144000"/>
              <a:gd name="connsiteY28" fmla="*/ 3282950 h 3282950"/>
              <a:gd name="connsiteX29" fmla="*/ 6537139 w 9144000"/>
              <a:gd name="connsiteY29" fmla="*/ 3282950 h 3282950"/>
              <a:gd name="connsiteX30" fmla="*/ 6994964 w 9144000"/>
              <a:gd name="connsiteY30" fmla="*/ 2447603 h 3282950"/>
              <a:gd name="connsiteX31" fmla="*/ 0 w 9144000"/>
              <a:gd name="connsiteY31" fmla="*/ 2447603 h 328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144000" h="3282950">
                <a:moveTo>
                  <a:pt x="653749" y="573726"/>
                </a:moveTo>
                <a:lnTo>
                  <a:pt x="457200" y="662929"/>
                </a:lnTo>
                <a:lnTo>
                  <a:pt x="457200" y="1003131"/>
                </a:lnTo>
                <a:cubicBezTo>
                  <a:pt x="457200" y="1067957"/>
                  <a:pt x="497682" y="1111620"/>
                  <a:pt x="557872" y="1111620"/>
                </a:cubicBezTo>
                <a:cubicBezTo>
                  <a:pt x="616996" y="1111352"/>
                  <a:pt x="653749" y="1067421"/>
                  <a:pt x="653749" y="992951"/>
                </a:cubicBezTo>
                <a:close/>
                <a:moveTo>
                  <a:pt x="740039" y="534884"/>
                </a:moveTo>
                <a:lnTo>
                  <a:pt x="695296" y="556314"/>
                </a:lnTo>
                <a:lnTo>
                  <a:pt x="695296" y="980897"/>
                </a:lnTo>
                <a:cubicBezTo>
                  <a:pt x="695296" y="1095548"/>
                  <a:pt x="646825" y="1138944"/>
                  <a:pt x="567459" y="1138944"/>
                </a:cubicBezTo>
                <a:cubicBezTo>
                  <a:pt x="547751" y="1138944"/>
                  <a:pt x="524847" y="1134390"/>
                  <a:pt x="500345" y="1126889"/>
                </a:cubicBezTo>
                <a:cubicBezTo>
                  <a:pt x="529108" y="1148855"/>
                  <a:pt x="562399" y="1161177"/>
                  <a:pt x="597554" y="1161177"/>
                </a:cubicBezTo>
                <a:cubicBezTo>
                  <a:pt x="681447" y="1161177"/>
                  <a:pt x="740039" y="1102780"/>
                  <a:pt x="740039" y="974200"/>
                </a:cubicBezTo>
                <a:close/>
                <a:moveTo>
                  <a:pt x="827927" y="496310"/>
                </a:moveTo>
                <a:lnTo>
                  <a:pt x="782652" y="517740"/>
                </a:lnTo>
                <a:lnTo>
                  <a:pt x="782652" y="978486"/>
                </a:lnTo>
                <a:cubicBezTo>
                  <a:pt x="782652" y="1123675"/>
                  <a:pt x="714472" y="1187965"/>
                  <a:pt x="612735" y="1187965"/>
                </a:cubicBezTo>
                <a:cubicBezTo>
                  <a:pt x="588233" y="1187965"/>
                  <a:pt x="560269" y="1181804"/>
                  <a:pt x="532304" y="1172428"/>
                </a:cubicBezTo>
                <a:cubicBezTo>
                  <a:pt x="565861" y="1197073"/>
                  <a:pt x="605811" y="1212074"/>
                  <a:pt x="644694" y="1212074"/>
                </a:cubicBezTo>
                <a:cubicBezTo>
                  <a:pt x="751225" y="1212074"/>
                  <a:pt x="827927" y="1134390"/>
                  <a:pt x="827927" y="982236"/>
                </a:cubicBezTo>
                <a:close/>
                <a:moveTo>
                  <a:pt x="917413" y="457200"/>
                </a:moveTo>
                <a:lnTo>
                  <a:pt x="871072" y="479166"/>
                </a:lnTo>
                <a:lnTo>
                  <a:pt x="871072" y="980093"/>
                </a:lnTo>
                <a:cubicBezTo>
                  <a:pt x="871072" y="1148319"/>
                  <a:pt x="786647" y="1236718"/>
                  <a:pt x="665468" y="1236718"/>
                </a:cubicBezTo>
                <a:cubicBezTo>
                  <a:pt x="636971" y="1236718"/>
                  <a:pt x="610338" y="1231896"/>
                  <a:pt x="585037" y="1223324"/>
                </a:cubicBezTo>
                <a:cubicBezTo>
                  <a:pt x="620991" y="1246897"/>
                  <a:pt x="661739" y="1260291"/>
                  <a:pt x="704884" y="1260023"/>
                </a:cubicBezTo>
                <a:cubicBezTo>
                  <a:pt x="829525" y="1260023"/>
                  <a:pt x="917413" y="1160374"/>
                  <a:pt x="917413" y="98893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3282950"/>
                </a:lnTo>
                <a:lnTo>
                  <a:pt x="6537139" y="3282950"/>
                </a:lnTo>
                <a:lnTo>
                  <a:pt x="6994964" y="2447603"/>
                </a:lnTo>
                <a:lnTo>
                  <a:pt x="0" y="2447603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539A4D35-6931-4846-8142-F3C6A4884AC0}"/>
              </a:ext>
            </a:extLst>
          </p:cNvPr>
          <p:cNvSpPr/>
          <p:nvPr userDrawn="1"/>
        </p:nvSpPr>
        <p:spPr>
          <a:xfrm>
            <a:off x="-31046" y="3258246"/>
            <a:ext cx="9365059" cy="1875421"/>
          </a:xfrm>
          <a:custGeom>
            <a:avLst/>
            <a:gdLst>
              <a:gd name="connsiteX0" fmla="*/ 0 w 7023794"/>
              <a:gd name="connsiteY0" fmla="*/ 0 h 1406566"/>
              <a:gd name="connsiteX1" fmla="*/ 7023794 w 7023794"/>
              <a:gd name="connsiteY1" fmla="*/ 0 h 1406566"/>
              <a:gd name="connsiteX2" fmla="*/ 6252903 w 7023794"/>
              <a:gd name="connsiteY2" fmla="*/ 1406566 h 1406566"/>
              <a:gd name="connsiteX3" fmla="*/ 0 w 7023794"/>
              <a:gd name="connsiteY3" fmla="*/ 1406566 h 140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3794" h="1406566">
                <a:moveTo>
                  <a:pt x="0" y="0"/>
                </a:moveTo>
                <a:lnTo>
                  <a:pt x="7023794" y="0"/>
                </a:lnTo>
                <a:lnTo>
                  <a:pt x="6252903" y="1406566"/>
                </a:lnTo>
                <a:lnTo>
                  <a:pt x="0" y="14065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383" y="3245931"/>
            <a:ext cx="7891553" cy="1850224"/>
          </a:xfrm>
        </p:spPr>
        <p:txBody>
          <a:bodyPr rIns="0" anchor="ctr" anchorCtr="0">
            <a:noAutofit/>
          </a:bodyPr>
          <a:lstStyle>
            <a:lvl1pPr algn="l">
              <a:lnSpc>
                <a:spcPct val="100000"/>
              </a:lnSpc>
              <a:defRPr sz="42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Two-line title slide with light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3809" y="5224207"/>
            <a:ext cx="7891553" cy="428635"/>
          </a:xfrm>
        </p:spPr>
        <p:txBody>
          <a:bodyPr rIns="0">
            <a:noAutofit/>
          </a:bodyPr>
          <a:lstStyle>
            <a:lvl1pPr marL="0" indent="0" algn="l">
              <a:buNone/>
              <a:defRPr sz="1867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11AB8-EAC3-A64E-8232-B09EC712489C}"/>
              </a:ext>
            </a:extLst>
          </p:cNvPr>
          <p:cNvSpPr/>
          <p:nvPr userDrawn="1"/>
        </p:nvSpPr>
        <p:spPr>
          <a:xfrm>
            <a:off x="432261" y="6138955"/>
            <a:ext cx="11195232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B4250A-775D-EF48-A209-44384C0A5ECC}"/>
              </a:ext>
            </a:extLst>
          </p:cNvPr>
          <p:cNvSpPr/>
          <p:nvPr userDrawn="1"/>
        </p:nvSpPr>
        <p:spPr>
          <a:xfrm>
            <a:off x="7655698" y="6321552"/>
            <a:ext cx="3926703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5B10A8E-ECF9-C74E-B7FD-3BDFE907785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1451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463003DE-E36C-D04B-ACF5-8DE68155A3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461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3 – dark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B8625B6-1480-F74E-8480-E54F05C04A1E}"/>
              </a:ext>
            </a:extLst>
          </p:cNvPr>
          <p:cNvSpPr/>
          <p:nvPr userDrawn="1"/>
        </p:nvSpPr>
        <p:spPr>
          <a:xfrm>
            <a:off x="266007" y="343594"/>
            <a:ext cx="1429789" cy="1773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889EC8D-7418-6041-AFCD-B88F0881B6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377267"/>
          </a:xfrm>
          <a:custGeom>
            <a:avLst/>
            <a:gdLst>
              <a:gd name="connsiteX0" fmla="*/ 653749 w 9144000"/>
              <a:gd name="connsiteY0" fmla="*/ 573726 h 3282950"/>
              <a:gd name="connsiteX1" fmla="*/ 457200 w 9144000"/>
              <a:gd name="connsiteY1" fmla="*/ 662929 h 3282950"/>
              <a:gd name="connsiteX2" fmla="*/ 457200 w 9144000"/>
              <a:gd name="connsiteY2" fmla="*/ 1003131 h 3282950"/>
              <a:gd name="connsiteX3" fmla="*/ 557872 w 9144000"/>
              <a:gd name="connsiteY3" fmla="*/ 1111620 h 3282950"/>
              <a:gd name="connsiteX4" fmla="*/ 653749 w 9144000"/>
              <a:gd name="connsiteY4" fmla="*/ 992951 h 3282950"/>
              <a:gd name="connsiteX5" fmla="*/ 740039 w 9144000"/>
              <a:gd name="connsiteY5" fmla="*/ 534884 h 3282950"/>
              <a:gd name="connsiteX6" fmla="*/ 695296 w 9144000"/>
              <a:gd name="connsiteY6" fmla="*/ 556314 h 3282950"/>
              <a:gd name="connsiteX7" fmla="*/ 695296 w 9144000"/>
              <a:gd name="connsiteY7" fmla="*/ 980897 h 3282950"/>
              <a:gd name="connsiteX8" fmla="*/ 567459 w 9144000"/>
              <a:gd name="connsiteY8" fmla="*/ 1138944 h 3282950"/>
              <a:gd name="connsiteX9" fmla="*/ 500345 w 9144000"/>
              <a:gd name="connsiteY9" fmla="*/ 1126889 h 3282950"/>
              <a:gd name="connsiteX10" fmla="*/ 597554 w 9144000"/>
              <a:gd name="connsiteY10" fmla="*/ 1161177 h 3282950"/>
              <a:gd name="connsiteX11" fmla="*/ 740039 w 9144000"/>
              <a:gd name="connsiteY11" fmla="*/ 974200 h 3282950"/>
              <a:gd name="connsiteX12" fmla="*/ 827927 w 9144000"/>
              <a:gd name="connsiteY12" fmla="*/ 496310 h 3282950"/>
              <a:gd name="connsiteX13" fmla="*/ 782652 w 9144000"/>
              <a:gd name="connsiteY13" fmla="*/ 517740 h 3282950"/>
              <a:gd name="connsiteX14" fmla="*/ 782652 w 9144000"/>
              <a:gd name="connsiteY14" fmla="*/ 978486 h 3282950"/>
              <a:gd name="connsiteX15" fmla="*/ 612735 w 9144000"/>
              <a:gd name="connsiteY15" fmla="*/ 1187965 h 3282950"/>
              <a:gd name="connsiteX16" fmla="*/ 532304 w 9144000"/>
              <a:gd name="connsiteY16" fmla="*/ 1172428 h 3282950"/>
              <a:gd name="connsiteX17" fmla="*/ 644694 w 9144000"/>
              <a:gd name="connsiteY17" fmla="*/ 1212074 h 3282950"/>
              <a:gd name="connsiteX18" fmla="*/ 827927 w 9144000"/>
              <a:gd name="connsiteY18" fmla="*/ 982236 h 3282950"/>
              <a:gd name="connsiteX19" fmla="*/ 917413 w 9144000"/>
              <a:gd name="connsiteY19" fmla="*/ 457200 h 3282950"/>
              <a:gd name="connsiteX20" fmla="*/ 871072 w 9144000"/>
              <a:gd name="connsiteY20" fmla="*/ 479166 h 3282950"/>
              <a:gd name="connsiteX21" fmla="*/ 871072 w 9144000"/>
              <a:gd name="connsiteY21" fmla="*/ 980093 h 3282950"/>
              <a:gd name="connsiteX22" fmla="*/ 665468 w 9144000"/>
              <a:gd name="connsiteY22" fmla="*/ 1236718 h 3282950"/>
              <a:gd name="connsiteX23" fmla="*/ 585037 w 9144000"/>
              <a:gd name="connsiteY23" fmla="*/ 1223324 h 3282950"/>
              <a:gd name="connsiteX24" fmla="*/ 704884 w 9144000"/>
              <a:gd name="connsiteY24" fmla="*/ 1260023 h 3282950"/>
              <a:gd name="connsiteX25" fmla="*/ 917413 w 9144000"/>
              <a:gd name="connsiteY25" fmla="*/ 988933 h 3282950"/>
              <a:gd name="connsiteX26" fmla="*/ 0 w 9144000"/>
              <a:gd name="connsiteY26" fmla="*/ 0 h 3282950"/>
              <a:gd name="connsiteX27" fmla="*/ 9144000 w 9144000"/>
              <a:gd name="connsiteY27" fmla="*/ 0 h 3282950"/>
              <a:gd name="connsiteX28" fmla="*/ 9144000 w 9144000"/>
              <a:gd name="connsiteY28" fmla="*/ 3282950 h 3282950"/>
              <a:gd name="connsiteX29" fmla="*/ 6537139 w 9144000"/>
              <a:gd name="connsiteY29" fmla="*/ 3282950 h 3282950"/>
              <a:gd name="connsiteX30" fmla="*/ 6994964 w 9144000"/>
              <a:gd name="connsiteY30" fmla="*/ 2447603 h 3282950"/>
              <a:gd name="connsiteX31" fmla="*/ 0 w 9144000"/>
              <a:gd name="connsiteY31" fmla="*/ 2447603 h 328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144000" h="3282950">
                <a:moveTo>
                  <a:pt x="653749" y="573726"/>
                </a:moveTo>
                <a:lnTo>
                  <a:pt x="457200" y="662929"/>
                </a:lnTo>
                <a:lnTo>
                  <a:pt x="457200" y="1003131"/>
                </a:lnTo>
                <a:cubicBezTo>
                  <a:pt x="457200" y="1067957"/>
                  <a:pt x="497682" y="1111620"/>
                  <a:pt x="557872" y="1111620"/>
                </a:cubicBezTo>
                <a:cubicBezTo>
                  <a:pt x="616996" y="1111352"/>
                  <a:pt x="653749" y="1067421"/>
                  <a:pt x="653749" y="992951"/>
                </a:cubicBezTo>
                <a:close/>
                <a:moveTo>
                  <a:pt x="740039" y="534884"/>
                </a:moveTo>
                <a:lnTo>
                  <a:pt x="695296" y="556314"/>
                </a:lnTo>
                <a:lnTo>
                  <a:pt x="695296" y="980897"/>
                </a:lnTo>
                <a:cubicBezTo>
                  <a:pt x="695296" y="1095548"/>
                  <a:pt x="646825" y="1138944"/>
                  <a:pt x="567459" y="1138944"/>
                </a:cubicBezTo>
                <a:cubicBezTo>
                  <a:pt x="547751" y="1138944"/>
                  <a:pt x="524847" y="1134390"/>
                  <a:pt x="500345" y="1126889"/>
                </a:cubicBezTo>
                <a:cubicBezTo>
                  <a:pt x="529108" y="1148855"/>
                  <a:pt x="562399" y="1161177"/>
                  <a:pt x="597554" y="1161177"/>
                </a:cubicBezTo>
                <a:cubicBezTo>
                  <a:pt x="681447" y="1161177"/>
                  <a:pt x="740039" y="1102780"/>
                  <a:pt x="740039" y="974200"/>
                </a:cubicBezTo>
                <a:close/>
                <a:moveTo>
                  <a:pt x="827927" y="496310"/>
                </a:moveTo>
                <a:lnTo>
                  <a:pt x="782652" y="517740"/>
                </a:lnTo>
                <a:lnTo>
                  <a:pt x="782652" y="978486"/>
                </a:lnTo>
                <a:cubicBezTo>
                  <a:pt x="782652" y="1123675"/>
                  <a:pt x="714472" y="1187965"/>
                  <a:pt x="612735" y="1187965"/>
                </a:cubicBezTo>
                <a:cubicBezTo>
                  <a:pt x="588233" y="1187965"/>
                  <a:pt x="560269" y="1181804"/>
                  <a:pt x="532304" y="1172428"/>
                </a:cubicBezTo>
                <a:cubicBezTo>
                  <a:pt x="565861" y="1197073"/>
                  <a:pt x="605811" y="1212074"/>
                  <a:pt x="644694" y="1212074"/>
                </a:cubicBezTo>
                <a:cubicBezTo>
                  <a:pt x="751225" y="1212074"/>
                  <a:pt x="827927" y="1134390"/>
                  <a:pt x="827927" y="982236"/>
                </a:cubicBezTo>
                <a:close/>
                <a:moveTo>
                  <a:pt x="917413" y="457200"/>
                </a:moveTo>
                <a:lnTo>
                  <a:pt x="871072" y="479166"/>
                </a:lnTo>
                <a:lnTo>
                  <a:pt x="871072" y="980093"/>
                </a:lnTo>
                <a:cubicBezTo>
                  <a:pt x="871072" y="1148319"/>
                  <a:pt x="786647" y="1236718"/>
                  <a:pt x="665468" y="1236718"/>
                </a:cubicBezTo>
                <a:cubicBezTo>
                  <a:pt x="636971" y="1236718"/>
                  <a:pt x="610338" y="1231896"/>
                  <a:pt x="585037" y="1223324"/>
                </a:cubicBezTo>
                <a:cubicBezTo>
                  <a:pt x="620991" y="1246897"/>
                  <a:pt x="661739" y="1260291"/>
                  <a:pt x="704884" y="1260023"/>
                </a:cubicBezTo>
                <a:cubicBezTo>
                  <a:pt x="829525" y="1260023"/>
                  <a:pt x="917413" y="1160374"/>
                  <a:pt x="917413" y="98893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3282950"/>
                </a:lnTo>
                <a:lnTo>
                  <a:pt x="6537139" y="3282950"/>
                </a:lnTo>
                <a:lnTo>
                  <a:pt x="6994964" y="2447603"/>
                </a:lnTo>
                <a:lnTo>
                  <a:pt x="0" y="244760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9C58A3EB-27BC-514E-9F05-03E18670B808}"/>
              </a:ext>
            </a:extLst>
          </p:cNvPr>
          <p:cNvSpPr/>
          <p:nvPr userDrawn="1"/>
        </p:nvSpPr>
        <p:spPr>
          <a:xfrm>
            <a:off x="-23990" y="3258246"/>
            <a:ext cx="9365059" cy="1875421"/>
          </a:xfrm>
          <a:custGeom>
            <a:avLst/>
            <a:gdLst>
              <a:gd name="connsiteX0" fmla="*/ 0 w 7023794"/>
              <a:gd name="connsiteY0" fmla="*/ 0 h 1406566"/>
              <a:gd name="connsiteX1" fmla="*/ 7023794 w 7023794"/>
              <a:gd name="connsiteY1" fmla="*/ 0 h 1406566"/>
              <a:gd name="connsiteX2" fmla="*/ 6252903 w 7023794"/>
              <a:gd name="connsiteY2" fmla="*/ 1406566 h 1406566"/>
              <a:gd name="connsiteX3" fmla="*/ 0 w 7023794"/>
              <a:gd name="connsiteY3" fmla="*/ 1406566 h 140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3794" h="1406566">
                <a:moveTo>
                  <a:pt x="0" y="0"/>
                </a:moveTo>
                <a:lnTo>
                  <a:pt x="7023794" y="0"/>
                </a:lnTo>
                <a:lnTo>
                  <a:pt x="6252903" y="1406566"/>
                </a:lnTo>
                <a:lnTo>
                  <a:pt x="0" y="14065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381" y="3245931"/>
            <a:ext cx="7891553" cy="1850224"/>
          </a:xfrm>
        </p:spPr>
        <p:txBody>
          <a:bodyPr rIns="0" anchor="ctr" anchorCtr="0">
            <a:noAutofit/>
          </a:bodyPr>
          <a:lstStyle>
            <a:lvl1pPr algn="l">
              <a:lnSpc>
                <a:spcPct val="100000"/>
              </a:lnSpc>
              <a:defRPr sz="42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Two-line title slide with dark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3809" y="5223519"/>
            <a:ext cx="7891553" cy="428635"/>
          </a:xfrm>
        </p:spPr>
        <p:txBody>
          <a:bodyPr rIns="0">
            <a:noAutofit/>
          </a:bodyPr>
          <a:lstStyle>
            <a:lvl1pPr marL="0" indent="0" algn="l">
              <a:buNone/>
              <a:defRPr sz="1867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11AB8-EAC3-A64E-8232-B09EC712489C}"/>
              </a:ext>
            </a:extLst>
          </p:cNvPr>
          <p:cNvSpPr/>
          <p:nvPr userDrawn="1"/>
        </p:nvSpPr>
        <p:spPr>
          <a:xfrm>
            <a:off x="432261" y="6138955"/>
            <a:ext cx="11150140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B4250A-775D-EF48-A209-44384C0A5ECC}"/>
              </a:ext>
            </a:extLst>
          </p:cNvPr>
          <p:cNvSpPr/>
          <p:nvPr userDrawn="1"/>
        </p:nvSpPr>
        <p:spPr>
          <a:xfrm>
            <a:off x="7655698" y="6321552"/>
            <a:ext cx="3926703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85C6AF34-C5F3-3E4D-AACD-6675E86ABE6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1451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6248AEE8-4CC3-E44F-B260-4C4050E506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7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06762" y="2781836"/>
            <a:ext cx="8303340" cy="1796889"/>
          </a:xfrm>
        </p:spPr>
        <p:txBody>
          <a:bodyPr anchor="ctr">
            <a:noAutofit/>
          </a:bodyPr>
          <a:lstStyle>
            <a:lvl1pPr algn="l">
              <a:defRPr sz="50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16" name="Graphic 8">
            <a:extLst>
              <a:ext uri="{FF2B5EF4-FFF2-40B4-BE49-F238E27FC236}">
                <a16:creationId xmlns:a16="http://schemas.microsoft.com/office/drawing/2014/main" id="{91B53ED4-67C3-2545-961B-C7D8D4E0696B}"/>
              </a:ext>
            </a:extLst>
          </p:cNvPr>
          <p:cNvSpPr/>
          <p:nvPr/>
        </p:nvSpPr>
        <p:spPr>
          <a:xfrm>
            <a:off x="609601" y="609601"/>
            <a:ext cx="613617" cy="1070436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chemeClr val="bg1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623732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c 8">
            <a:extLst>
              <a:ext uri="{FF2B5EF4-FFF2-40B4-BE49-F238E27FC236}">
                <a16:creationId xmlns:a16="http://schemas.microsoft.com/office/drawing/2014/main" id="{91B53ED4-67C3-2545-961B-C7D8D4E0696B}"/>
              </a:ext>
            </a:extLst>
          </p:cNvPr>
          <p:cNvSpPr/>
          <p:nvPr/>
        </p:nvSpPr>
        <p:spPr>
          <a:xfrm>
            <a:off x="609601" y="609601"/>
            <a:ext cx="613617" cy="1070436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chemeClr val="accent1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2768D57-8FE3-E24F-8256-1141A5B24F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06762" y="2781836"/>
            <a:ext cx="8303340" cy="1796889"/>
          </a:xfrm>
        </p:spPr>
        <p:txBody>
          <a:bodyPr anchor="ctr">
            <a:noAutofit/>
          </a:bodyPr>
          <a:lstStyle>
            <a:lvl1pPr algn="l">
              <a:defRPr sz="5067" spc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75420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7234" y="469286"/>
            <a:ext cx="9681295" cy="731520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14331" y="6346012"/>
            <a:ext cx="470647" cy="374396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rgbClr val="332345"/>
                </a:solidFill>
              </a:defRPr>
            </a:lvl1pPr>
          </a:lstStyle>
          <a:p>
            <a:fld id="{90F9BDA0-AF0E-4BA8-B742-3B9C92A3E6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873" y="1499616"/>
            <a:ext cx="9681295" cy="4526280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312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9090" indent="-110064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973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58268" indent="-1079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000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7234" y="469286"/>
            <a:ext cx="9681295" cy="1096841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6DFF85B-602D-9846-8AE0-BE3B4117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40472" y="6241565"/>
            <a:ext cx="327385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873" y="1862937"/>
            <a:ext cx="9681295" cy="4105740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312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9090" indent="-110064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973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58268" indent="-1079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873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01668F-4F00-0646-B3E8-9FF107686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3" y="469263"/>
            <a:ext cx="9680448" cy="7325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AE75A5-C5DD-F24E-B778-058E1A648C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872" y="1501605"/>
            <a:ext cx="9680448" cy="42201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01E51-C0D1-1145-9586-FD3CE3D91F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44959" y="6393512"/>
            <a:ext cx="470647" cy="374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rgbClr val="33234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5F6334-4C46-8A6E-76A4-F9DAC5EAB534}"/>
              </a:ext>
            </a:extLst>
          </p:cNvPr>
          <p:cNvSpPr txBox="1"/>
          <p:nvPr userDrawn="1"/>
        </p:nvSpPr>
        <p:spPr>
          <a:xfrm>
            <a:off x="517233" y="6480683"/>
            <a:ext cx="4254453" cy="20005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 pitchFamily="2" charset="77"/>
                <a:ea typeface="+mn-ea"/>
                <a:cs typeface="Poppins" pitchFamily="2" charset="77"/>
              </a:rPr>
              <a:t>© 2025 Level2 Health IPA, LLC.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15302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</p:sldLayoutIdLst>
  <p:hf hdr="0" ftr="0" dt="0"/>
  <p:txStyles>
    <p:titleStyle>
      <a:lvl1pPr algn="l" defTabSz="914377" rtl="0" eaLnBrk="1" latinLnBrk="0" hangingPunct="1">
        <a:lnSpc>
          <a:spcPct val="100000"/>
        </a:lnSpc>
        <a:spcBef>
          <a:spcPct val="0"/>
        </a:spcBef>
        <a:buNone/>
        <a:defRPr sz="3200" b="1" i="0" kern="1200" spc="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56629" indent="-156629" algn="l" defTabSz="914377" rtl="0" eaLnBrk="1" latinLnBrk="0" hangingPunct="1">
        <a:lnSpc>
          <a:spcPct val="90000"/>
        </a:lnSpc>
        <a:spcBef>
          <a:spcPts val="40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19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1pPr>
      <a:lvl2pPr marL="292093" indent="-135463" algn="l" defTabSz="914377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accent1"/>
        </a:buClr>
        <a:buFont typeface="System Font Regular"/>
        <a:buChar char="-"/>
        <a:tabLst/>
        <a:defRPr sz="19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2pPr>
      <a:lvl3pPr marL="438140" indent="-135463" algn="l" defTabSz="914377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16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3pPr>
      <a:lvl4pPr marL="535504" indent="-97364" algn="l" defTabSz="914377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accent1"/>
        </a:buClr>
        <a:buFont typeface="System Font Regular"/>
        <a:buChar char="-"/>
        <a:tabLst/>
        <a:defRPr sz="15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4pPr>
      <a:lvl5pPr marL="694249" indent="-135463" algn="l" defTabSz="914377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14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84">
          <p15:clr>
            <a:srgbClr val="F26B43"/>
          </p15:clr>
        </p15:guide>
        <p15:guide id="4" orient="horz" pos="3931">
          <p15:clr>
            <a:srgbClr val="F26B43"/>
          </p15:clr>
        </p15:guide>
        <p15:guide id="6" pos="7296">
          <p15:clr>
            <a:srgbClr val="F26B43"/>
          </p15:clr>
        </p15:guide>
        <p15:guide id="7" orient="horz" pos="4080">
          <p15:clr>
            <a:srgbClr val="F26B43"/>
          </p15:clr>
        </p15:guide>
        <p15:guide id="8" pos="1267">
          <p15:clr>
            <a:srgbClr val="F26B43"/>
          </p15:clr>
        </p15:guide>
        <p15:guide id="9" pos="1389">
          <p15:clr>
            <a:srgbClr val="F26B43"/>
          </p15:clr>
        </p15:guide>
        <p15:guide id="10" pos="2272">
          <p15:clr>
            <a:srgbClr val="F26B43"/>
          </p15:clr>
        </p15:guide>
        <p15:guide id="11" pos="2395">
          <p15:clr>
            <a:srgbClr val="F26B43"/>
          </p15:clr>
        </p15:guide>
        <p15:guide id="12" pos="3277">
          <p15:clr>
            <a:srgbClr val="F26B43"/>
          </p15:clr>
        </p15:guide>
        <p15:guide id="13" pos="3397">
          <p15:clr>
            <a:srgbClr val="F26B43"/>
          </p15:clr>
        </p15:guide>
        <p15:guide id="14" pos="4283">
          <p15:clr>
            <a:srgbClr val="F26B43"/>
          </p15:clr>
        </p15:guide>
        <p15:guide id="15" pos="4403">
          <p15:clr>
            <a:srgbClr val="F26B43"/>
          </p15:clr>
        </p15:guide>
        <p15:guide id="16" pos="5285">
          <p15:clr>
            <a:srgbClr val="F26B43"/>
          </p15:clr>
        </p15:guide>
        <p15:guide id="17" pos="5408">
          <p15:clr>
            <a:srgbClr val="F26B43"/>
          </p15:clr>
        </p15:guide>
        <p15:guide id="18" pos="6291">
          <p15:clr>
            <a:srgbClr val="F26B43"/>
          </p15:clr>
        </p15:guide>
        <p15:guide id="19" pos="6413">
          <p15:clr>
            <a:srgbClr val="F26B43"/>
          </p15:clr>
        </p15:guide>
        <p15:guide id="20" orient="horz" pos="368">
          <p15:clr>
            <a:srgbClr val="F26B43"/>
          </p15:clr>
        </p15:guide>
        <p15:guide id="21" orient="horz" pos="988">
          <p15:clr>
            <a:srgbClr val="F26B43"/>
          </p15:clr>
        </p15:guide>
        <p15:guide id="22" orient="horz" pos="568">
          <p15:clr>
            <a:srgbClr val="F26B43"/>
          </p15:clr>
        </p15:guide>
        <p15:guide id="23" orient="horz" pos="121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F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B496AD-242D-54B6-10BB-A69271F6A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A colorful waves on a black background&#10;&#10;AI-generated content may be incorrect.">
            <a:extLst>
              <a:ext uri="{FF2B5EF4-FFF2-40B4-BE49-F238E27FC236}">
                <a16:creationId xmlns:a16="http://schemas.microsoft.com/office/drawing/2014/main" id="{A922A1A9-BFA0-BDCF-E924-C0E2A73393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1492" b="46070"/>
          <a:stretch/>
        </p:blipFill>
        <p:spPr>
          <a:xfrm>
            <a:off x="-14102" y="-226877"/>
            <a:ext cx="12206102" cy="7084877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8B4C1F-4A2C-69F9-0EE1-4609D1550312}"/>
              </a:ext>
            </a:extLst>
          </p:cNvPr>
          <p:cNvSpPr/>
          <p:nvPr/>
        </p:nvSpPr>
        <p:spPr>
          <a:xfrm>
            <a:off x="9273184" y="1167404"/>
            <a:ext cx="2542031" cy="5209641"/>
          </a:xfrm>
          <a:prstGeom prst="roundRect">
            <a:avLst>
              <a:gd name="adj" fmla="val 10901"/>
            </a:avLst>
          </a:prstGeom>
          <a:solidFill>
            <a:schemeClr val="bg1"/>
          </a:solidFill>
          <a:ln>
            <a:noFill/>
          </a:ln>
          <a:effectLst>
            <a:outerShdw blurRad="220838" dist="94998" dir="2700000" algn="tl" rotWithShape="0">
              <a:prstClr val="black">
                <a:alpha val="2583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49A1EC6-1379-0EF5-B0A3-726E9B66BAC2}"/>
              </a:ext>
            </a:extLst>
          </p:cNvPr>
          <p:cNvSpPr/>
          <p:nvPr/>
        </p:nvSpPr>
        <p:spPr>
          <a:xfrm>
            <a:off x="395087" y="1196882"/>
            <a:ext cx="8731579" cy="5180163"/>
          </a:xfrm>
          <a:prstGeom prst="roundRect">
            <a:avLst>
              <a:gd name="adj" fmla="val 6054"/>
            </a:avLst>
          </a:prstGeom>
          <a:solidFill>
            <a:schemeClr val="bg1"/>
          </a:solidFill>
          <a:ln>
            <a:noFill/>
          </a:ln>
          <a:effectLst>
            <a:outerShdw blurRad="192439" dist="79812" dir="2700000" algn="tl" rotWithShape="0">
              <a:prstClr val="black">
                <a:alpha val="3014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9DC4CA-7200-F503-88F7-21C5197E8AB7}"/>
              </a:ext>
            </a:extLst>
          </p:cNvPr>
          <p:cNvSpPr txBox="1"/>
          <p:nvPr/>
        </p:nvSpPr>
        <p:spPr>
          <a:xfrm>
            <a:off x="9140972" y="5277090"/>
            <a:ext cx="2820761" cy="1644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rgbClr val="332345"/>
                </a:solidFill>
                <a:latin typeface="Poppins" pitchFamily="2" charset="77"/>
                <a:cs typeface="Poppins" pitchFamily="2" charset="77"/>
              </a:rPr>
              <a:t>Learn more and join at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5F8AD5-2E3A-4407-F4C7-AB40214E7A7C}"/>
              </a:ext>
            </a:extLst>
          </p:cNvPr>
          <p:cNvSpPr txBox="1"/>
          <p:nvPr/>
        </p:nvSpPr>
        <p:spPr>
          <a:xfrm>
            <a:off x="9286273" y="5455499"/>
            <a:ext cx="2530158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>
                <a:gradFill>
                  <a:gsLst>
                    <a:gs pos="0">
                      <a:srgbClr val="D40180"/>
                    </a:gs>
                    <a:gs pos="100000">
                      <a:srgbClr val="825ABA"/>
                    </a:gs>
                  </a:gsLst>
                  <a:lin ang="2700000" scaled="1"/>
                </a:gradFill>
                <a:latin typeface="Poppins" pitchFamily="2" charset="77"/>
                <a:cs typeface="Poppins" pitchFamily="2" charset="77"/>
              </a:rPr>
              <a:t>mylevel2.com/care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EEAC3F-258B-B3FF-0ED7-33272D88A0B3}"/>
              </a:ext>
            </a:extLst>
          </p:cNvPr>
          <p:cNvSpPr txBox="1"/>
          <p:nvPr/>
        </p:nvSpPr>
        <p:spPr>
          <a:xfrm>
            <a:off x="8937251" y="5873411"/>
            <a:ext cx="3228202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>
                <a:gradFill>
                  <a:gsLst>
                    <a:gs pos="0">
                      <a:srgbClr val="D40180"/>
                    </a:gs>
                    <a:gs pos="100000">
                      <a:srgbClr val="825ABA"/>
                    </a:gs>
                  </a:gsLst>
                  <a:lin ang="2700000" scaled="1"/>
                </a:gradFill>
                <a:latin typeface="Poppins" pitchFamily="2" charset="77"/>
                <a:cs typeface="Poppins" pitchFamily="2" charset="77"/>
              </a:rPr>
              <a:t>1-844-302-2821 </a:t>
            </a:r>
            <a:r>
              <a:rPr lang="en-US" sz="900" dirty="0">
                <a:solidFill>
                  <a:srgbClr val="332345"/>
                </a:solidFill>
                <a:latin typeface="Poppins" pitchFamily="2" charset="77"/>
                <a:cs typeface="Poppins" pitchFamily="2" charset="77"/>
              </a:rPr>
              <a:t>(TTY 711)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36A24E-39D9-2DBA-C4A3-18B6E0EF0E52}"/>
              </a:ext>
            </a:extLst>
          </p:cNvPr>
          <p:cNvSpPr txBox="1"/>
          <p:nvPr/>
        </p:nvSpPr>
        <p:spPr>
          <a:xfrm>
            <a:off x="9076308" y="5688311"/>
            <a:ext cx="2950088" cy="1644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900" dirty="0">
                <a:solidFill>
                  <a:srgbClr val="332345"/>
                </a:solidFill>
                <a:latin typeface="Poppins" pitchFamily="2" charset="77"/>
                <a:cs typeface="Poppins" pitchFamily="2" charset="77"/>
              </a:rPr>
              <a:t>or talk to an expert at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F9E3CD-C86E-BCA4-115D-00B2DBE270D1}"/>
              </a:ext>
            </a:extLst>
          </p:cNvPr>
          <p:cNvSpPr txBox="1"/>
          <p:nvPr/>
        </p:nvSpPr>
        <p:spPr>
          <a:xfrm>
            <a:off x="26447262" y="-745587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7A3AAE1-D9DE-6C4B-A830-F81E16E21109}"/>
              </a:ext>
            </a:extLst>
          </p:cNvPr>
          <p:cNvCxnSpPr>
            <a:cxnSpLocks/>
          </p:cNvCxnSpPr>
          <p:nvPr/>
        </p:nvCxnSpPr>
        <p:spPr>
          <a:xfrm flipH="1">
            <a:off x="9826915" y="3806593"/>
            <a:ext cx="1397473" cy="0"/>
          </a:xfrm>
          <a:prstGeom prst="line">
            <a:avLst/>
          </a:prstGeom>
          <a:ln w="9525">
            <a:solidFill>
              <a:srgbClr val="3323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2">
            <a:extLst>
              <a:ext uri="{FF2B5EF4-FFF2-40B4-BE49-F238E27FC236}">
                <a16:creationId xmlns:a16="http://schemas.microsoft.com/office/drawing/2014/main" id="{D42DF441-6978-6ECA-764D-056ACA11071F}"/>
              </a:ext>
            </a:extLst>
          </p:cNvPr>
          <p:cNvSpPr txBox="1">
            <a:spLocks/>
          </p:cNvSpPr>
          <p:nvPr/>
        </p:nvSpPr>
        <p:spPr>
          <a:xfrm>
            <a:off x="639490" y="4887349"/>
            <a:ext cx="2468880" cy="115533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 lang="en-US" sz="1400" b="0" i="0" kern="1200">
                <a:solidFill>
                  <a:srgbClr val="332345"/>
                </a:solidFill>
                <a:effectLst/>
                <a:latin typeface="Poppins" pitchFamily="2" charset="77"/>
                <a:ea typeface="Poppins Light" pitchFamily="2" charset="77"/>
                <a:cs typeface="Poppins" pitchFamily="2" charset="77"/>
              </a:defRPr>
            </a:lvl1pPr>
            <a:lvl2pPr marL="207807" indent="-178462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2pPr>
            <a:lvl3pPr marL="465584" indent="-207807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3pPr>
            <a:lvl4pPr marL="1599926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4pPr>
            <a:lvl5pPr marL="2057034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217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800" b="1" dirty="0">
                <a:gradFill flip="none" rotWithShape="1">
                  <a:gsLst>
                    <a:gs pos="0">
                      <a:srgbClr val="DE0086"/>
                    </a:gs>
                    <a:gs pos="100000">
                      <a:srgbClr val="8B4DE4"/>
                    </a:gs>
                  </a:gsLst>
                  <a:lin ang="0" scaled="1"/>
                  <a:tileRect/>
                </a:gradFill>
                <a:latin typeface="Poppins" pitchFamily="2" charset="77"/>
                <a:cs typeface="Poppins" pitchFamily="2" charset="77"/>
              </a:rPr>
              <a:t>Insights</a:t>
            </a:r>
            <a:b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 pitchFamily="2" charset="77"/>
                <a:cs typeface="Poppins" pitchFamily="2" charset="77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 pitchFamily="2" charset="77"/>
                <a:cs typeface="Poppins" pitchFamily="2" charset="77"/>
              </a:rPr>
              <a:t>With a continuous glucose monitor members see and understand glucose changes.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2345"/>
              </a:solidFill>
              <a:effectLst/>
              <a:uLnTx/>
              <a:uFillTx/>
              <a:latin typeface="Segoe UI" panose="020B0502040204020203" pitchFamily="34" charset="0"/>
              <a:cs typeface="Poppins" pitchFamily="2" charset="77"/>
            </a:endParaRP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BEAD8DD9-7E7E-B02F-A41B-E2451989CC60}"/>
              </a:ext>
            </a:extLst>
          </p:cNvPr>
          <p:cNvSpPr txBox="1">
            <a:spLocks/>
          </p:cNvSpPr>
          <p:nvPr/>
        </p:nvSpPr>
        <p:spPr>
          <a:xfrm>
            <a:off x="3493582" y="4887349"/>
            <a:ext cx="2468880" cy="115533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 lang="en-US" sz="1400" b="0" i="0" kern="1200">
                <a:solidFill>
                  <a:srgbClr val="332345"/>
                </a:solidFill>
                <a:effectLst/>
                <a:latin typeface="Poppins" pitchFamily="2" charset="77"/>
                <a:ea typeface="Poppins Light" pitchFamily="2" charset="77"/>
                <a:cs typeface="Poppins" pitchFamily="2" charset="77"/>
              </a:defRPr>
            </a:lvl1pPr>
            <a:lvl2pPr marL="207807" indent="-178462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2pPr>
            <a:lvl3pPr marL="465584" indent="-207807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3pPr>
            <a:lvl4pPr marL="1599926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4pPr>
            <a:lvl5pPr marL="2057034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217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800" b="1" dirty="0">
                <a:gradFill flip="none" rotWithShape="1">
                  <a:gsLst>
                    <a:gs pos="0">
                      <a:srgbClr val="1687EF"/>
                    </a:gs>
                    <a:gs pos="100000">
                      <a:srgbClr val="4D1299"/>
                    </a:gs>
                  </a:gsLst>
                  <a:lin ang="0" scaled="1"/>
                  <a:tileRect/>
                </a:gradFill>
                <a:latin typeface="Poppins" pitchFamily="2" charset="77"/>
                <a:cs typeface="Poppins" pitchFamily="2" charset="77"/>
              </a:rPr>
              <a:t>Care Team</a:t>
            </a:r>
            <a:br>
              <a:rPr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/>
                <a:cs typeface="Poppins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/>
                <a:cs typeface="Poppins"/>
              </a:rPr>
              <a:t>Access to a virtual care team of type 2 diabetes experts helps members build new habits.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2345"/>
              </a:solidFill>
              <a:effectLst/>
              <a:uLnTx/>
              <a:uFillTx/>
              <a:latin typeface="Segoe UI" panose="020B0502040204020203" pitchFamily="34" charset="0"/>
              <a:cs typeface="Poppins" pitchFamily="2" charset="77"/>
            </a:endParaRPr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01135492-4E3C-5012-B985-0BC44E9D13DB}"/>
              </a:ext>
            </a:extLst>
          </p:cNvPr>
          <p:cNvSpPr txBox="1">
            <a:spLocks/>
          </p:cNvSpPr>
          <p:nvPr/>
        </p:nvSpPr>
        <p:spPr>
          <a:xfrm>
            <a:off x="6367319" y="4887349"/>
            <a:ext cx="2444551" cy="115533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 lang="en-US" sz="1400" b="0" i="0" kern="1200">
                <a:solidFill>
                  <a:srgbClr val="332345"/>
                </a:solidFill>
                <a:effectLst/>
                <a:latin typeface="Poppins" pitchFamily="2" charset="77"/>
                <a:ea typeface="Poppins Light" pitchFamily="2" charset="77"/>
                <a:cs typeface="Poppins" pitchFamily="2" charset="77"/>
              </a:defRPr>
            </a:lvl1pPr>
            <a:lvl2pPr marL="207807" indent="-178462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2pPr>
            <a:lvl3pPr marL="465584" indent="-207807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3pPr>
            <a:lvl4pPr marL="1599926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4pPr>
            <a:lvl5pPr marL="2057034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defRPr/>
            </a:pPr>
            <a:r>
              <a:rPr lang="en-US" sz="1800" b="1" dirty="0">
                <a:gradFill flip="none" rotWithShape="1">
                  <a:gsLst>
                    <a:gs pos="0">
                      <a:srgbClr val="FFB82E"/>
                    </a:gs>
                    <a:gs pos="100000">
                      <a:srgbClr val="D40180"/>
                    </a:gs>
                  </a:gsLst>
                  <a:lin ang="0" scaled="1"/>
                  <a:tileRect/>
                </a:gradFill>
                <a:latin typeface="Poppins" pitchFamily="2" charset="77"/>
                <a:cs typeface="Poppins" pitchFamily="2" charset="77"/>
              </a:rPr>
              <a:t>Level2 </a:t>
            </a:r>
            <a:r>
              <a:rPr lang="en-US" sz="1800" b="1" dirty="0">
                <a:gradFill flip="none" rotWithShape="1">
                  <a:gsLst>
                    <a:gs pos="0">
                      <a:srgbClr val="FFB82E"/>
                    </a:gs>
                    <a:gs pos="100000">
                      <a:srgbClr val="D40180"/>
                    </a:gs>
                  </a:gsLst>
                  <a:lin ang="2700000" scaled="0"/>
                  <a:tileRect/>
                </a:gradFill>
                <a:latin typeface="Poppins" pitchFamily="2" charset="77"/>
                <a:cs typeface="Poppins" pitchFamily="2" charset="77"/>
              </a:rPr>
              <a:t>Method</a:t>
            </a:r>
            <a:br>
              <a:rPr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itchFamily="2" charset="77"/>
                <a:cs typeface="Poppins" pitchFamily="2" charset="77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/>
                <a:cs typeface="Poppins"/>
              </a:rPr>
              <a:t>An evidence-based approach to help members </a:t>
            </a:r>
            <a:r>
              <a:rPr lang="en-US" sz="1100" dirty="0">
                <a:latin typeface="Poppins"/>
                <a:cs typeface="Poppins"/>
              </a:rPr>
              <a:t>work to improve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/>
                <a:cs typeface="Poppins"/>
              </a:rPr>
              <a:t> their glucose control.</a:t>
            </a:r>
            <a:r>
              <a:rPr lang="en-US" sz="1100" dirty="0">
                <a:latin typeface="Poppins"/>
                <a:cs typeface="Poppins"/>
              </a:rPr>
              <a:t> 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2345"/>
              </a:solidFill>
              <a:effectLst/>
              <a:uLnTx/>
              <a:uFillTx/>
              <a:latin typeface="Segoe UI" panose="020B0502040204020203" pitchFamily="34" charset="0"/>
              <a:cs typeface="Poppins" pitchFamily="2" charset="77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0CADC8A-BFB2-C58B-8E60-A6F2CD6254B8}"/>
              </a:ext>
            </a:extLst>
          </p:cNvPr>
          <p:cNvSpPr/>
          <p:nvPr/>
        </p:nvSpPr>
        <p:spPr>
          <a:xfrm>
            <a:off x="6829024" y="3300797"/>
            <a:ext cx="1501222" cy="1501222"/>
          </a:xfrm>
          <a:prstGeom prst="ellipse">
            <a:avLst/>
          </a:prstGeom>
          <a:gradFill flip="none" rotWithShape="1">
            <a:gsLst>
              <a:gs pos="44000">
                <a:srgbClr val="FFB82E"/>
              </a:gs>
              <a:gs pos="99000">
                <a:srgbClr val="D00164"/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pic>
        <p:nvPicPr>
          <p:cNvPr id="10" name="Picture 9" descr="A game graphics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D43971E-2193-F2A4-EA6D-4C7F07E536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573" y="2929122"/>
            <a:ext cx="1900124" cy="1900124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51616662-E663-C734-841E-3D7518A006A5}"/>
              </a:ext>
            </a:extLst>
          </p:cNvPr>
          <p:cNvSpPr/>
          <p:nvPr/>
        </p:nvSpPr>
        <p:spPr>
          <a:xfrm>
            <a:off x="3987827" y="3304639"/>
            <a:ext cx="1513263" cy="1513262"/>
          </a:xfrm>
          <a:prstGeom prst="ellipse">
            <a:avLst/>
          </a:prstGeom>
          <a:gradFill flip="none" rotWithShape="1">
            <a:gsLst>
              <a:gs pos="35000">
                <a:srgbClr val="1687EF"/>
              </a:gs>
              <a:gs pos="99000">
                <a:srgbClr val="4D1299"/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pic>
        <p:nvPicPr>
          <p:cNvPr id="18" name="Picture 17" descr="A group of cartoon characters&#10;&#10;Description automatically generated">
            <a:extLst>
              <a:ext uri="{FF2B5EF4-FFF2-40B4-BE49-F238E27FC236}">
                <a16:creationId xmlns:a16="http://schemas.microsoft.com/office/drawing/2014/main" id="{6CFA47AD-44CD-D6EB-42B7-3F97694AAE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9276" y="2686468"/>
            <a:ext cx="2393691" cy="2393691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288D9F30-EC1C-CAA1-35A7-8B66BF37B9C5}"/>
              </a:ext>
            </a:extLst>
          </p:cNvPr>
          <p:cNvSpPr/>
          <p:nvPr/>
        </p:nvSpPr>
        <p:spPr>
          <a:xfrm>
            <a:off x="1166024" y="3304639"/>
            <a:ext cx="1501222" cy="1501222"/>
          </a:xfrm>
          <a:prstGeom prst="ellipse">
            <a:avLst/>
          </a:prstGeom>
          <a:gradFill flip="none" rotWithShape="1">
            <a:gsLst>
              <a:gs pos="44000">
                <a:srgbClr val="DE0086"/>
              </a:gs>
              <a:gs pos="99000">
                <a:srgbClr val="8B4DE4"/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pic>
        <p:nvPicPr>
          <p:cNvPr id="25" name="Picture 24" descr="A close-up of a white box&#10;&#10;Description automatically generated">
            <a:extLst>
              <a:ext uri="{FF2B5EF4-FFF2-40B4-BE49-F238E27FC236}">
                <a16:creationId xmlns:a16="http://schemas.microsoft.com/office/drawing/2014/main" id="{989ABF68-4A6A-3BE4-E404-6C63685D3D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3527" y="3371594"/>
            <a:ext cx="1433086" cy="1046925"/>
          </a:xfrm>
          <a:prstGeom prst="rect">
            <a:avLst/>
          </a:prstGeom>
        </p:spPr>
      </p:pic>
      <p:pic>
        <p:nvPicPr>
          <p:cNvPr id="33" name="Picture 32" descr="A qr code with a black and white background&#10;&#10;AI-generated content may be incorrect.">
            <a:extLst>
              <a:ext uri="{FF2B5EF4-FFF2-40B4-BE49-F238E27FC236}">
                <a16:creationId xmlns:a16="http://schemas.microsoft.com/office/drawing/2014/main" id="{3904389D-1DB2-E099-A7AA-00C7BE7050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26240" y="4216811"/>
            <a:ext cx="840106" cy="840106"/>
          </a:xfrm>
          <a:prstGeom prst="rect">
            <a:avLst/>
          </a:prstGeom>
        </p:spPr>
      </p:pic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F3CB1A9-8CAB-95C2-F0EC-AF9EFB32D396}"/>
              </a:ext>
            </a:extLst>
          </p:cNvPr>
          <p:cNvSpPr/>
          <p:nvPr/>
        </p:nvSpPr>
        <p:spPr>
          <a:xfrm>
            <a:off x="9988024" y="4075334"/>
            <a:ext cx="1103703" cy="1103703"/>
          </a:xfrm>
          <a:prstGeom prst="roundRect">
            <a:avLst/>
          </a:prstGeom>
          <a:noFill/>
          <a:ln w="50800">
            <a:gradFill>
              <a:gsLst>
                <a:gs pos="0">
                  <a:srgbClr val="D40180"/>
                </a:gs>
                <a:gs pos="100000">
                  <a:srgbClr val="8B4DE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B5C89E8D-4664-A15F-3C16-0F5B7BF077A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54575" b="-416"/>
          <a:stretch/>
        </p:blipFill>
        <p:spPr>
          <a:xfrm>
            <a:off x="10810801" y="166978"/>
            <a:ext cx="1252462" cy="40956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DC64A6B-198D-A476-E469-54706D0C87B6}"/>
              </a:ext>
            </a:extLst>
          </p:cNvPr>
          <p:cNvSpPr txBox="1"/>
          <p:nvPr/>
        </p:nvSpPr>
        <p:spPr>
          <a:xfrm>
            <a:off x="647505" y="2692325"/>
            <a:ext cx="8169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 pitchFamily="2" charset="77"/>
                <a:cs typeface="Poppins" pitchFamily="2" charset="77"/>
              </a:rPr>
              <a:t>Here’s what members experience with </a:t>
            </a:r>
            <a:r>
              <a:rPr kumimoji="0" lang="en-US" b="1" u="none" strike="noStrike" kern="1200" cap="none" spc="0" normalizeH="0" baseline="0" noProof="0" dirty="0">
                <a:ln>
                  <a:noFill/>
                </a:ln>
                <a:gradFill>
                  <a:gsLst>
                    <a:gs pos="44000">
                      <a:srgbClr val="DE0086"/>
                    </a:gs>
                    <a:gs pos="99000">
                      <a:srgbClr val="8B4DE4"/>
                    </a:gs>
                  </a:gsLst>
                  <a:path path="circle">
                    <a:fillToRect r="100000" b="100000"/>
                  </a:path>
                </a:gradFill>
                <a:effectLst/>
                <a:uLnTx/>
                <a:uFillTx/>
                <a:latin typeface="Poppins" pitchFamily="2" charset="77"/>
                <a:cs typeface="Poppins" pitchFamily="2" charset="77"/>
              </a:rPr>
              <a:t>Level2</a:t>
            </a:r>
            <a:r>
              <a:rPr kumimoji="0" lang="en-US" b="1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 pitchFamily="2" charset="77"/>
                <a:cs typeface="Poppins" pitchFamily="2" charset="77"/>
              </a:rPr>
              <a:t>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 pitchFamily="2" charset="77"/>
                <a:cs typeface="Poppins" pitchFamily="2" charset="77"/>
              </a:rPr>
              <a:t>Specialty Care:</a:t>
            </a:r>
            <a:endParaRPr lang="en-US" dirty="0">
              <a:solidFill>
                <a:srgbClr val="332345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9BA41A-115E-CC91-F293-726745EB00AC}"/>
              </a:ext>
            </a:extLst>
          </p:cNvPr>
          <p:cNvSpPr txBox="1"/>
          <p:nvPr/>
        </p:nvSpPr>
        <p:spPr>
          <a:xfrm>
            <a:off x="515948" y="6482103"/>
            <a:ext cx="4254453" cy="20005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Poppins" pitchFamily="2" charset="77"/>
                <a:ea typeface="+mn-ea"/>
                <a:cs typeface="Poppins" pitchFamily="2" charset="77"/>
              </a:rPr>
              <a:t>© 2025 Level2 Health IPA, LLC. All Rights Reserved.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3705EBF8-406E-FCBC-467D-48603FD6CB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35288" t="68149" r="34843" b="15653"/>
          <a:stretch/>
        </p:blipFill>
        <p:spPr>
          <a:xfrm rot="412855">
            <a:off x="-150434" y="-600442"/>
            <a:ext cx="10081079" cy="4066448"/>
          </a:xfrm>
          <a:custGeom>
            <a:avLst/>
            <a:gdLst>
              <a:gd name="connsiteX0" fmla="*/ 0 w 10081079"/>
              <a:gd name="connsiteY0" fmla="*/ 1198316 h 4066448"/>
              <a:gd name="connsiteX1" fmla="*/ 9930083 w 10081079"/>
              <a:gd name="connsiteY1" fmla="*/ 0 h 4066448"/>
              <a:gd name="connsiteX2" fmla="*/ 10081079 w 10081079"/>
              <a:gd name="connsiteY2" fmla="*/ 1251254 h 4066448"/>
              <a:gd name="connsiteX3" fmla="*/ 10081079 w 10081079"/>
              <a:gd name="connsiteY3" fmla="*/ 2932151 h 4066448"/>
              <a:gd name="connsiteX4" fmla="*/ 681503 w 10081079"/>
              <a:gd name="connsiteY4" fmla="*/ 4066448 h 4066448"/>
              <a:gd name="connsiteX5" fmla="*/ 346112 w 10081079"/>
              <a:gd name="connsiteY5" fmla="*/ 4066448 h 406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81079" h="4066448">
                <a:moveTo>
                  <a:pt x="0" y="1198316"/>
                </a:moveTo>
                <a:lnTo>
                  <a:pt x="9930083" y="0"/>
                </a:lnTo>
                <a:lnTo>
                  <a:pt x="10081079" y="1251254"/>
                </a:lnTo>
                <a:lnTo>
                  <a:pt x="10081079" y="2932151"/>
                </a:lnTo>
                <a:lnTo>
                  <a:pt x="681503" y="4066448"/>
                </a:lnTo>
                <a:lnTo>
                  <a:pt x="346112" y="4066448"/>
                </a:lnTo>
                <a:close/>
              </a:path>
            </a:pathLst>
          </a:cu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E2AB00AB-F6E3-8385-AC0B-E96CB2891C10}"/>
              </a:ext>
            </a:extLst>
          </p:cNvPr>
          <p:cNvSpPr txBox="1">
            <a:spLocks/>
          </p:cNvSpPr>
          <p:nvPr/>
        </p:nvSpPr>
        <p:spPr>
          <a:xfrm>
            <a:off x="555907" y="370817"/>
            <a:ext cx="5898484" cy="155002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217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lang="en-US" sz="3297" b="1" i="0" kern="1200">
                <a:solidFill>
                  <a:srgbClr val="332345"/>
                </a:solidFill>
                <a:effectLst/>
                <a:latin typeface="Poppins" pitchFamily="2" charset="77"/>
                <a:ea typeface="Poppins Light" pitchFamily="2" charset="77"/>
                <a:cs typeface="Poppins" pitchFamily="2" charset="77"/>
              </a:defRPr>
            </a:lvl1pPr>
            <a:lvl2pPr marL="456407" indent="-427038" algn="l" defTabSz="914217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2000" b="0" i="0" kern="1200">
                <a:solidFill>
                  <a:schemeClr val="tx1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2pPr>
            <a:lvl3pPr marL="1199967" indent="-285750" algn="ctr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b="0" i="0" kern="1200">
                <a:solidFill>
                  <a:schemeClr val="tx1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3pPr>
            <a:lvl4pPr marL="1599926" indent="-228600" algn="ctr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4pPr>
            <a:lvl5pPr marL="2057034" indent="-228600" algn="ctr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5200" dirty="0">
                <a:solidFill>
                  <a:schemeClr val="bg1"/>
                </a:solidFill>
                <a:effectLst/>
              </a:rPr>
              <a:t>Do type 2 differently.</a:t>
            </a:r>
            <a:endParaRPr kumimoji="0" lang="en-US" sz="5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/>
              <a:cs typeface="Poppin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07D55E-42EF-22C2-68D5-DB2EEC1A199C}"/>
              </a:ext>
            </a:extLst>
          </p:cNvPr>
          <p:cNvSpPr txBox="1"/>
          <p:nvPr/>
        </p:nvSpPr>
        <p:spPr>
          <a:xfrm>
            <a:off x="4744459" y="412595"/>
            <a:ext cx="4123868" cy="1295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effectLst/>
                <a:latin typeface="Poppins" pitchFamily="2" charset="77"/>
              </a:rPr>
              <a:t>When you choose to improve your type 2 diabetes instead of just manage your condition you can work to feel better. You can do it and Level2 is here to help.</a:t>
            </a:r>
          </a:p>
          <a:p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E8F4D0-D62C-6A99-52D2-4B30B2B0A852}"/>
              </a:ext>
            </a:extLst>
          </p:cNvPr>
          <p:cNvSpPr txBox="1"/>
          <p:nvPr/>
        </p:nvSpPr>
        <p:spPr>
          <a:xfrm>
            <a:off x="9381076" y="2748501"/>
            <a:ext cx="2293844" cy="6009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rgbClr val="332345"/>
                </a:solidFill>
                <a:effectLst/>
                <a:latin typeface="Poppins" pitchFamily="2" charset="77"/>
              </a:rPr>
              <a:t>Access to Level2 is </a:t>
            </a:r>
            <a:r>
              <a:rPr lang="en-US" sz="1100" b="1" dirty="0">
                <a:solidFill>
                  <a:srgbClr val="332345"/>
                </a:solidFill>
                <a:effectLst/>
                <a:latin typeface="Poppins" pitchFamily="2" charset="77"/>
              </a:rPr>
              <a:t>included</a:t>
            </a:r>
            <a:r>
              <a:rPr lang="en-US" sz="1100" dirty="0">
                <a:solidFill>
                  <a:srgbClr val="332345"/>
                </a:solidFill>
                <a:effectLst/>
                <a:latin typeface="Poppins" pitchFamily="2" charset="77"/>
              </a:rPr>
              <a:t> in your health plan at </a:t>
            </a:r>
            <a:r>
              <a:rPr lang="en-US" sz="1100" b="1" dirty="0">
                <a:solidFill>
                  <a:srgbClr val="332345"/>
                </a:solidFill>
                <a:effectLst/>
                <a:latin typeface="Poppins" pitchFamily="2" charset="77"/>
              </a:rPr>
              <a:t>no additional cost</a:t>
            </a:r>
            <a:r>
              <a:rPr lang="en-US" sz="1100" dirty="0">
                <a:solidFill>
                  <a:srgbClr val="332345"/>
                </a:solidFill>
                <a:effectLst/>
                <a:latin typeface="Poppins" pitchFamily="2" charset="77"/>
              </a:rPr>
              <a:t>.</a:t>
            </a:r>
          </a:p>
        </p:txBody>
      </p:sp>
      <p:pic>
        <p:nvPicPr>
          <p:cNvPr id="11" name="Picture 10" descr="A yellow shield with purple text&#10;&#10;AI-generated content may be incorrect.">
            <a:extLst>
              <a:ext uri="{FF2B5EF4-FFF2-40B4-BE49-F238E27FC236}">
                <a16:creationId xmlns:a16="http://schemas.microsoft.com/office/drawing/2014/main" id="{C86B4864-B474-C727-3167-42B14C501C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489671">
            <a:off x="9879794" y="1259245"/>
            <a:ext cx="1415473" cy="1482716"/>
          </a:xfrm>
          <a:prstGeom prst="rect">
            <a:avLst/>
          </a:prstGeom>
          <a:effectLst>
            <a:outerShdw blurRad="86741" dist="52679" dir="3360000" algn="tl" rotWithShape="0">
              <a:prstClr val="black">
                <a:alpha val="27066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C3B810-1916-4F60-8F7D-F5D84A93FD02}"/>
              </a:ext>
            </a:extLst>
          </p:cNvPr>
          <p:cNvSpPr txBox="1"/>
          <p:nvPr/>
        </p:nvSpPr>
        <p:spPr>
          <a:xfrm>
            <a:off x="9381076" y="3447761"/>
            <a:ext cx="2293844" cy="159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900" dirty="0">
                <a:solidFill>
                  <a:srgbClr val="332345"/>
                </a:solidFill>
                <a:effectLst/>
                <a:latin typeface="Poppins" pitchFamily="2" charset="77"/>
              </a:rPr>
              <a:t>Included with select UHC health plans</a:t>
            </a:r>
          </a:p>
        </p:txBody>
      </p:sp>
    </p:spTree>
    <p:extLst>
      <p:ext uri="{BB962C8B-B14F-4D97-AF65-F5344CB8AC3E}">
        <p14:creationId xmlns:p14="http://schemas.microsoft.com/office/powerpoint/2010/main" val="420739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Master Theme">
  <a:themeElements>
    <a:clrScheme name="Custom 4">
      <a:dk1>
        <a:srgbClr val="002677"/>
      </a:dk1>
      <a:lt1>
        <a:srgbClr val="FFFFFF"/>
      </a:lt1>
      <a:dk2>
        <a:srgbClr val="595959"/>
      </a:dk2>
      <a:lt2>
        <a:srgbClr val="CCF2F7"/>
      </a:lt2>
      <a:accent1>
        <a:srgbClr val="002677"/>
      </a:accent1>
      <a:accent2>
        <a:srgbClr val="00BED5"/>
      </a:accent2>
      <a:accent3>
        <a:srgbClr val="99E5EE"/>
      </a:accent3>
      <a:accent4>
        <a:srgbClr val="F5B700"/>
      </a:accent4>
      <a:accent5>
        <a:srgbClr val="FBE299"/>
      </a:accent5>
      <a:accent6>
        <a:srgbClr val="FF681F"/>
      </a:accent6>
      <a:hlink>
        <a:srgbClr val="196ECF"/>
      </a:hlink>
      <a:folHlink>
        <a:srgbClr val="00267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2">
              <a:lumMod val="40000"/>
              <a:lumOff val="6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7919A5050D6442AC22A57799FFC15F" ma:contentTypeVersion="18" ma:contentTypeDescription="Create a new document." ma:contentTypeScope="" ma:versionID="149ff27801fd933d28fa23b5b275143a">
  <xsd:schema xmlns:xsd="http://www.w3.org/2001/XMLSchema" xmlns:xs="http://www.w3.org/2001/XMLSchema" xmlns:p="http://schemas.microsoft.com/office/2006/metadata/properties" xmlns:ns2="e1550524-edaa-4d5c-8ff5-cf28ea63d29a" xmlns:ns3="7a6fe4f4-5617-4b1c-8f20-0899cd728950" targetNamespace="http://schemas.microsoft.com/office/2006/metadata/properties" ma:root="true" ma:fieldsID="54165f162e41f8a41a403a8b5dd4df23" ns2:_="" ns3:_="">
    <xsd:import namespace="e1550524-edaa-4d5c-8ff5-cf28ea63d29a"/>
    <xsd:import namespace="7a6fe4f4-5617-4b1c-8f20-0899cd72895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550524-edaa-4d5c-8ff5-cf28ea63d2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a6b2b66-40d8-4e06-8a39-adc3ecd451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6fe4f4-5617-4b1c-8f20-0899cd72895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ae1dddf-fec1-4bf7-8bb3-8df4f18c0423}" ma:internalName="TaxCatchAll" ma:showField="CatchAllData" ma:web="7a6fe4f4-5617-4b1c-8f20-0899cd72895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a6fe4f4-5617-4b1c-8f20-0899cd728950" xsi:nil="true"/>
    <lcf76f155ced4ddcb4097134ff3c332f xmlns="e1550524-edaa-4d5c-8ff5-cf28ea63d29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73ECDE-66E5-4DD8-8192-AF49C11F09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550524-edaa-4d5c-8ff5-cf28ea63d29a"/>
    <ds:schemaRef ds:uri="7a6fe4f4-5617-4b1c-8f20-0899cd7289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F02A44B-A802-4484-8054-CCC9948F8873}">
  <ds:schemaRefs>
    <ds:schemaRef ds:uri="http://schemas.microsoft.com/office/2006/documentManagement/types"/>
    <ds:schemaRef ds:uri="http://purl.org/dc/dcmitype/"/>
    <ds:schemaRef ds:uri="e1550524-edaa-4d5c-8ff5-cf28ea63d29a"/>
    <ds:schemaRef ds:uri="http://schemas.microsoft.com/office/2006/metadata/properties"/>
    <ds:schemaRef ds:uri="7a6fe4f4-5617-4b1c-8f20-0899cd728950"/>
    <ds:schemaRef ds:uri="http://schemas.openxmlformats.org/package/2006/metadata/core-properties"/>
    <ds:schemaRef ds:uri="http://www.w3.org/XML/1998/namespace"/>
    <ds:schemaRef ds:uri="http://purl.org/dc/terms/"/>
    <ds:schemaRef ds:uri="http://purl.org/dc/elements/1.1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685C164-3EFA-40B7-87E2-13FBB023BCF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863</TotalTime>
  <Words>152</Words>
  <Application>Microsoft Macintosh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Aptos</vt:lpstr>
      <vt:lpstr>Arial</vt:lpstr>
      <vt:lpstr>Calibri</vt:lpstr>
      <vt:lpstr>Georgia</vt:lpstr>
      <vt:lpstr>Lato Light</vt:lpstr>
      <vt:lpstr>Poppins</vt:lpstr>
      <vt:lpstr>Segoe UI</vt:lpstr>
      <vt:lpstr>System Font Regular</vt:lpstr>
      <vt:lpstr>Master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Howk, Morgan</dc:creator>
  <cp:lastModifiedBy>Mlekoday, Ron</cp:lastModifiedBy>
  <cp:revision>48</cp:revision>
  <dcterms:created xsi:type="dcterms:W3CDTF">2024-03-05T17:22:04Z</dcterms:created>
  <dcterms:modified xsi:type="dcterms:W3CDTF">2025-04-28T17:14:02Z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0x010100CD7919A5050D6442AC22A57799FFC15F</vt:lpwstr>
  </property>
  <property fmtid="{D5CDD505-2E9C-101B-9397-08002B2CF9AE}" pid="3" name="MediaServiceImageTags">
    <vt:lpwstr/>
  </property>
</Properties>
</file>